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</p:sldMasterIdLst>
  <p:notesMasterIdLst>
    <p:notesMasterId r:id="rId10"/>
  </p:notesMasterIdLst>
  <p:handoutMasterIdLst>
    <p:handoutMasterId r:id="rId11"/>
  </p:handoutMasterIdLst>
  <p:sldIdLst>
    <p:sldId id="563" r:id="rId2"/>
    <p:sldId id="553" r:id="rId3"/>
    <p:sldId id="555" r:id="rId4"/>
    <p:sldId id="561" r:id="rId5"/>
    <p:sldId id="562" r:id="rId6"/>
    <p:sldId id="556" r:id="rId7"/>
    <p:sldId id="564" r:id="rId8"/>
    <p:sldId id="5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rgey Kononenko" initials="SK" lastIdx="2" clrIdx="0">
    <p:extLst>
      <p:ext uri="{19B8F6BF-5375-455C-9EA6-DF929625EA0E}">
        <p15:presenceInfo xmlns:p15="http://schemas.microsoft.com/office/powerpoint/2012/main" userId="Sergey Kononenko" providerId="None"/>
      </p:ext>
    </p:extLst>
  </p:cmAuthor>
  <p:cmAuthor id="2" name="Microsoft Office User" initials="MOU" lastIdx="9" clrIdx="1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CC"/>
    <a:srgbClr val="181C2B"/>
    <a:srgbClr val="2B2D33"/>
    <a:srgbClr val="FFE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37" autoAdjust="0"/>
    <p:restoredTop sz="81242" autoAdjust="0"/>
  </p:normalViewPr>
  <p:slideViewPr>
    <p:cSldViewPr snapToGrid="0">
      <p:cViewPr varScale="1">
        <p:scale>
          <a:sx n="80" d="100"/>
          <a:sy n="80" d="100"/>
        </p:scale>
        <p:origin x="662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197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571B2A3-D54E-4A0F-9759-58FDC460F63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D521853-BAE7-46F3-B81E-A5C2F73167F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2493F5-67DF-4CDD-B5A9-360028C2E2E3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E0FDBA4-A86D-4ADA-B6B7-89366A3FC7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8906AF4-481C-4C66-A111-3CDB6E3528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D7976-B507-48D2-A69C-45B293CD92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1742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788033-9048-4F53-A332-1FB44BB49AA2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A96EF6-7C91-42BB-B98D-68F9CCFC37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0190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A96EF6-7C91-42BB-B98D-68F9CCFC37F4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9930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A96EF6-7C91-42BB-B98D-68F9CCFC37F4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5937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A96EF6-7C91-42BB-B98D-68F9CCFC37F4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8161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A96EF6-7C91-42BB-B98D-68F9CCFC37F4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9704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7452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40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6492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9032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8406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65385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6067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83985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79458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лав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D43E283-31F0-462F-905E-A9CEED7C44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94"/>
            <a:ext cx="8998085" cy="4928974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BF72160-7104-4F3C-9E0B-40FE8E981625}"/>
              </a:ext>
            </a:extLst>
          </p:cNvPr>
          <p:cNvSpPr/>
          <p:nvPr userDrawn="1"/>
        </p:nvSpPr>
        <p:spPr>
          <a:xfrm>
            <a:off x="0" y="1400786"/>
            <a:ext cx="10627894" cy="2652789"/>
          </a:xfrm>
          <a:prstGeom prst="rect">
            <a:avLst/>
          </a:prstGeom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591F6B-1A35-4CDC-8539-EE31B20E0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275" y="1527244"/>
            <a:ext cx="9722053" cy="2409015"/>
          </a:xfrm>
        </p:spPr>
        <p:txBody>
          <a:bodyPr anchor="ctr"/>
          <a:lstStyle>
            <a:lvl1pPr algn="l">
              <a:lnSpc>
                <a:spcPts val="5500"/>
              </a:lnSpc>
              <a:defRPr sz="6000" b="1">
                <a:latin typeface="+mj-lt"/>
                <a:ea typeface="Verdana" panose="020B060403050404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378D4F-EBF6-4341-90AD-0ED6566AA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275" y="4062717"/>
            <a:ext cx="6577526" cy="830171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19" name="Текст 18">
            <a:extLst>
              <a:ext uri="{FF2B5EF4-FFF2-40B4-BE49-F238E27FC236}">
                <a16:creationId xmlns:a16="http://schemas.microsoft.com/office/drawing/2014/main" id="{34FD8B53-F10B-47B4-A286-7AB0745547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3275" y="5883609"/>
            <a:ext cx="6577526" cy="80645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/>
            </a:lvl1pPr>
          </a:lstStyle>
          <a:p>
            <a:pPr lvl="0"/>
            <a:r>
              <a:rPr lang="ru-RU" dirty="0"/>
              <a:t>Образец </a:t>
            </a:r>
          </a:p>
          <a:p>
            <a:pPr lvl="0"/>
            <a:r>
              <a:rPr lang="ru-RU" dirty="0"/>
              <a:t>текста</a:t>
            </a:r>
          </a:p>
        </p:txBody>
      </p:sp>
    </p:spTree>
    <p:extLst>
      <p:ext uri="{BB962C8B-B14F-4D97-AF65-F5344CB8AC3E}">
        <p14:creationId xmlns:p14="http://schemas.microsoft.com/office/powerpoint/2010/main" val="3706758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лав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591F6B-1A35-4CDC-8539-EE31B20E07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43665" y="865239"/>
            <a:ext cx="9271819" cy="3195484"/>
          </a:xfrm>
        </p:spPr>
        <p:txBody>
          <a:bodyPr anchor="ctr"/>
          <a:lstStyle>
            <a:lvl1pPr algn="l">
              <a:lnSpc>
                <a:spcPts val="6000"/>
              </a:lnSpc>
              <a:defRPr sz="6000" b="1">
                <a:latin typeface="+mj-lt"/>
                <a:ea typeface="Verdana" panose="020B0604030504040204" pitchFamily="34" charset="0"/>
              </a:defRPr>
            </a:lvl1pPr>
          </a:lstStyle>
          <a:p>
            <a:r>
              <a:rPr lang="ru-RU" dirty="0"/>
              <a:t>Образец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A332929-37C9-4105-80F4-B9B079F331DE}"/>
              </a:ext>
            </a:extLst>
          </p:cNvPr>
          <p:cNvSpPr/>
          <p:nvPr userDrawn="1"/>
        </p:nvSpPr>
        <p:spPr>
          <a:xfrm>
            <a:off x="0" y="0"/>
            <a:ext cx="482400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highlight>
                <a:srgbClr val="FFFF00"/>
              </a:highlight>
            </a:endParaRP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EE2008B1-F69C-4540-8AEA-C2F9B71F19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3665" y="3984059"/>
            <a:ext cx="6577526" cy="830171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55CB7E6-AEA8-4DBE-8E40-6AB9CEB94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6175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38771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раздела / 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AC3ADB6-886F-4876-8092-EE6D168408A1}"/>
              </a:ext>
            </a:extLst>
          </p:cNvPr>
          <p:cNvSpPr/>
          <p:nvPr userDrawn="1"/>
        </p:nvSpPr>
        <p:spPr>
          <a:xfrm>
            <a:off x="0" y="0"/>
            <a:ext cx="48271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125" y="2576052"/>
            <a:ext cx="8264452" cy="1809135"/>
          </a:xfrm>
        </p:spPr>
        <p:txBody>
          <a:bodyPr anchor="ctr"/>
          <a:lstStyle>
            <a:lvl1pPr>
              <a:defRPr sz="4400" b="1"/>
            </a:lvl1pPr>
          </a:lstStyle>
          <a:p>
            <a:r>
              <a:rPr lang="ru-RU" dirty="0"/>
              <a:t>Название </a:t>
            </a:r>
            <a:br>
              <a:rPr lang="ru-RU" dirty="0"/>
            </a:br>
            <a:r>
              <a:rPr lang="ru-RU" dirty="0"/>
              <a:t>раздела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919" y="648566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E54A4C4B-82F5-4D58-A3B7-362EB9D92F1D}"/>
              </a:ext>
            </a:extLst>
          </p:cNvPr>
          <p:cNvCxnSpPr/>
          <p:nvPr userDrawn="1"/>
        </p:nvCxnSpPr>
        <p:spPr>
          <a:xfrm>
            <a:off x="1127125" y="2467897"/>
            <a:ext cx="4452987" cy="0"/>
          </a:xfrm>
          <a:prstGeom prst="line">
            <a:avLst/>
          </a:prstGeom>
          <a:ln w="1270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C8951870-E3B7-4215-8151-541E077BEEA1}"/>
              </a:ext>
            </a:extLst>
          </p:cNvPr>
          <p:cNvCxnSpPr/>
          <p:nvPr userDrawn="1"/>
        </p:nvCxnSpPr>
        <p:spPr>
          <a:xfrm>
            <a:off x="1127125" y="4522839"/>
            <a:ext cx="4452987" cy="0"/>
          </a:xfrm>
          <a:prstGeom prst="line">
            <a:avLst/>
          </a:prstGeom>
          <a:ln w="1270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EF9DA0-A545-48BB-A6FC-39AC5D74A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  <p:sp>
        <p:nvSpPr>
          <p:cNvPr id="9" name="Текст 4">
            <a:extLst>
              <a:ext uri="{FF2B5EF4-FFF2-40B4-BE49-F238E27FC236}">
                <a16:creationId xmlns:a16="http://schemas.microsoft.com/office/drawing/2014/main" id="{7CC055BD-BA13-4292-8F52-5511C4FE26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20428504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12192E9-C9BE-4537-9973-3EA27511912C}"/>
              </a:ext>
            </a:extLst>
          </p:cNvPr>
          <p:cNvSpPr/>
          <p:nvPr userDrawn="1"/>
        </p:nvSpPr>
        <p:spPr>
          <a:xfrm flipV="1">
            <a:off x="1145878" y="1622321"/>
            <a:ext cx="1302356" cy="1278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1B81FB1-4603-40E9-AB4F-07A295FB1FDF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Образец заголовка </a:t>
            </a:r>
            <a:br>
              <a:rPr lang="ru-RU" dirty="0"/>
            </a:br>
            <a:r>
              <a:rPr lang="ru-RU" dirty="0"/>
              <a:t>с текстом в одну колонку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6D9BF65-5FCD-4DA5-9117-EB08188EA4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88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 userDrawn="1">
          <p15:clr>
            <a:srgbClr val="FBAE40"/>
          </p15:clr>
        </p15:guide>
        <p15:guide id="2" orient="horz" pos="1321" userDrawn="1">
          <p15:clr>
            <a:srgbClr val="FBAE40"/>
          </p15:clr>
        </p15:guide>
        <p15:guide id="3" pos="6947" userDrawn="1">
          <p15:clr>
            <a:srgbClr val="FBAE40"/>
          </p15:clr>
        </p15:guide>
        <p15:guide id="4" orient="horz" pos="3793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12192E9-C9BE-4537-9973-3EA27511912C}"/>
              </a:ext>
            </a:extLst>
          </p:cNvPr>
          <p:cNvSpPr/>
          <p:nvPr userDrawn="1"/>
        </p:nvSpPr>
        <p:spPr>
          <a:xfrm flipV="1">
            <a:off x="1145878" y="1189704"/>
            <a:ext cx="1302356" cy="1278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1B81FB1-4603-40E9-AB4F-07A295FB1FDF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1"/>
            <a:ext cx="9872652" cy="521110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Образец заголовка 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6D9BF65-5FCD-4DA5-9117-EB08188EA4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61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orient="horz" pos="379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текст в 2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60BD066-90C6-4044-B824-E7CD6B87A40C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10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EB1B0A2-C6F1-4E14-A0AB-9917C85B3614}"/>
              </a:ext>
            </a:extLst>
          </p:cNvPr>
          <p:cNvSpPr/>
          <p:nvPr userDrawn="1"/>
        </p:nvSpPr>
        <p:spPr>
          <a:xfrm flipV="1">
            <a:off x="1145878" y="1622321"/>
            <a:ext cx="1302356" cy="1278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Текст</a:t>
            </a:r>
            <a:br>
              <a:rPr lang="ru-RU" dirty="0"/>
            </a:br>
            <a:r>
              <a:rPr lang="ru-RU" dirty="0"/>
              <a:t>в две колонки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A7098C3A-D73E-4F98-80A5-B3BB005EA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36958" y="2097088"/>
            <a:ext cx="3967255" cy="4016375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F89DC98-C252-47B0-A9E3-58052C0FE7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0463" y="2097088"/>
            <a:ext cx="3935924" cy="4016375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3531923-53A5-44F2-80FF-C6918139C4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081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5" pos="393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текст в 3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6E31396-5A54-4564-8A46-09A4B2EEC9C7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1A96011-959A-4A60-89F6-47553946117B}"/>
              </a:ext>
            </a:extLst>
          </p:cNvPr>
          <p:cNvSpPr/>
          <p:nvPr userDrawn="1"/>
        </p:nvSpPr>
        <p:spPr>
          <a:xfrm flipV="1">
            <a:off x="1145878" y="1622321"/>
            <a:ext cx="1302356" cy="1278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Текст</a:t>
            </a:r>
            <a:br>
              <a:rPr lang="ru-RU" dirty="0"/>
            </a:br>
            <a:r>
              <a:rPr lang="ru-RU" dirty="0"/>
              <a:t>в три колонки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36975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22" name="Объект 21">
            <a:extLst>
              <a:ext uri="{FF2B5EF4-FFF2-40B4-BE49-F238E27FC236}">
                <a16:creationId xmlns:a16="http://schemas.microsoft.com/office/drawing/2014/main" id="{FAE0F03B-2472-4941-83D5-6FF0FB6EB72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127125" y="2097088"/>
            <a:ext cx="2811104" cy="4016375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24" name="Объект 23">
            <a:extLst>
              <a:ext uri="{FF2B5EF4-FFF2-40B4-BE49-F238E27FC236}">
                <a16:creationId xmlns:a16="http://schemas.microsoft.com/office/drawing/2014/main" id="{D0EE2F25-0C94-4999-A26C-5768FCDDBDC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11675" y="2097088"/>
            <a:ext cx="2811104" cy="4016375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26" name="Объект 25">
            <a:extLst>
              <a:ext uri="{FF2B5EF4-FFF2-40B4-BE49-F238E27FC236}">
                <a16:creationId xmlns:a16="http://schemas.microsoft.com/office/drawing/2014/main" id="{152F1E9F-187E-4D1C-9174-D45BC6607F5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896225" y="2097088"/>
            <a:ext cx="2811104" cy="4016375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B5F0FC4-CAA7-4D40-9346-127E117B74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76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842">
          <p15:clr>
            <a:srgbClr val="FBAE40"/>
          </p15:clr>
        </p15:guide>
        <p15:guide id="5" pos="4815">
          <p15:clr>
            <a:srgbClr val="FBAE40"/>
          </p15:clr>
        </p15:guide>
        <p15:guide id="6" pos="2683">
          <p15:clr>
            <a:srgbClr val="FBAE40"/>
          </p15:clr>
        </p15:guide>
        <p15:guide id="7" pos="497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 в цифра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395C5E1-A5DC-41AC-9391-33335F259EEF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125" y="609600"/>
            <a:ext cx="9901238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Статистика</a:t>
            </a:r>
            <a:br>
              <a:rPr lang="ru-RU" dirty="0"/>
            </a:br>
            <a:r>
              <a:rPr lang="ru-RU" dirty="0"/>
              <a:t>в цифрах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2CDD605-FC9D-47B5-AF6D-63606A9A302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27125" y="2552480"/>
            <a:ext cx="2611377" cy="1071714"/>
          </a:xfrm>
          <a:prstGeom prst="roundRect">
            <a:avLst>
              <a:gd name="adj" fmla="val 31724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6000" b="1"/>
            </a:lvl1pPr>
          </a:lstStyle>
          <a:p>
            <a:pPr lvl="0"/>
            <a:r>
              <a:rPr lang="ru-RU" dirty="0"/>
              <a:t>%</a:t>
            </a: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3588A3CC-B995-466D-8E18-E801C1D0D7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27514" y="3981371"/>
            <a:ext cx="2615380" cy="596428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b="1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7" name="Текст 24">
            <a:extLst>
              <a:ext uri="{FF2B5EF4-FFF2-40B4-BE49-F238E27FC236}">
                <a16:creationId xmlns:a16="http://schemas.microsoft.com/office/drawing/2014/main" id="{93CC15D1-3DA8-45D7-A8C8-A20C2C522B3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27514" y="4921994"/>
            <a:ext cx="2615380" cy="1105180"/>
          </a:xfrm>
        </p:spPr>
        <p:txBody>
          <a:bodyPr/>
          <a:lstStyle>
            <a:lvl1pPr algn="ctr">
              <a:lnSpc>
                <a:spcPct val="100000"/>
              </a:lnSpc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8" name="Текст 24">
            <a:extLst>
              <a:ext uri="{FF2B5EF4-FFF2-40B4-BE49-F238E27FC236}">
                <a16:creationId xmlns:a16="http://schemas.microsoft.com/office/drawing/2014/main" id="{74011C93-6E6E-408C-9728-EDB236D2BB5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507270" y="3981371"/>
            <a:ext cx="2615380" cy="596428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b="1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9" name="Текст 24">
            <a:extLst>
              <a:ext uri="{FF2B5EF4-FFF2-40B4-BE49-F238E27FC236}">
                <a16:creationId xmlns:a16="http://schemas.microsoft.com/office/drawing/2014/main" id="{41AA5F5A-19D2-414F-A0D6-E25978BD37D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507270" y="4921994"/>
            <a:ext cx="2615380" cy="1105180"/>
          </a:xfrm>
        </p:spPr>
        <p:txBody>
          <a:bodyPr/>
          <a:lstStyle>
            <a:lvl1pPr algn="ctr">
              <a:lnSpc>
                <a:spcPct val="100000"/>
              </a:lnSpc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0" name="Текст 24">
            <a:extLst>
              <a:ext uri="{FF2B5EF4-FFF2-40B4-BE49-F238E27FC236}">
                <a16:creationId xmlns:a16="http://schemas.microsoft.com/office/drawing/2014/main" id="{7BC319D4-514C-47E9-86CD-4C3645DAEAA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887026" y="3981371"/>
            <a:ext cx="2615380" cy="596428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b="1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Текст 24">
            <a:extLst>
              <a:ext uri="{FF2B5EF4-FFF2-40B4-BE49-F238E27FC236}">
                <a16:creationId xmlns:a16="http://schemas.microsoft.com/office/drawing/2014/main" id="{0F3BC361-E725-496D-A4BC-B987F400DBE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887026" y="4921994"/>
            <a:ext cx="2615380" cy="1105180"/>
          </a:xfrm>
        </p:spPr>
        <p:txBody>
          <a:bodyPr/>
          <a:lstStyle>
            <a:lvl1pPr algn="ctr">
              <a:lnSpc>
                <a:spcPct val="100000"/>
              </a:lnSpc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">
            <a:extLst>
              <a:ext uri="{FF2B5EF4-FFF2-40B4-BE49-F238E27FC236}">
                <a16:creationId xmlns:a16="http://schemas.microsoft.com/office/drawing/2014/main" id="{B0CE2DD8-088C-4615-B8E7-32B9CC412BC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511675" y="2552480"/>
            <a:ext cx="2611377" cy="1071714"/>
          </a:xfrm>
          <a:prstGeom prst="roundRect">
            <a:avLst>
              <a:gd name="adj" fmla="val 31724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6000" b="1"/>
            </a:lvl1pPr>
          </a:lstStyle>
          <a:p>
            <a:pPr lvl="0"/>
            <a:r>
              <a:rPr lang="ru-RU" dirty="0"/>
              <a:t>%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1608D95A-E448-4556-A802-5A0055DB33B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896225" y="2552480"/>
            <a:ext cx="2611377" cy="1071714"/>
          </a:xfrm>
          <a:prstGeom prst="roundRect">
            <a:avLst>
              <a:gd name="adj" fmla="val 31724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6000" b="1"/>
            </a:lvl1pPr>
          </a:lstStyle>
          <a:p>
            <a:pPr lvl="0"/>
            <a:r>
              <a:rPr lang="ru-RU" dirty="0"/>
              <a:t>%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EEC4B75-5E47-4BAA-8A92-559F8A2283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8909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630">
          <p15:clr>
            <a:srgbClr val="FBAE40"/>
          </p15:clr>
        </p15:guide>
        <p15:guide id="4" pos="2842">
          <p15:clr>
            <a:srgbClr val="FBAE40"/>
          </p15:clr>
        </p15:guide>
        <p15:guide id="5" pos="4498">
          <p15:clr>
            <a:srgbClr val="FBAE40"/>
          </p15:clr>
        </p15:guide>
        <p15:guide id="6" pos="2366">
          <p15:clr>
            <a:srgbClr val="FBAE40"/>
          </p15:clr>
        </p15:guide>
        <p15:guide id="7" pos="497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с иконками в 2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ECB5FC1A-6997-4EF1-A8E2-962BA7BA2D64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Текст</a:t>
            </a:r>
            <a:br>
              <a:rPr lang="ru-RU" dirty="0"/>
            </a:br>
            <a:r>
              <a:rPr lang="ru-RU" dirty="0"/>
              <a:t>в две колонки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2" name="Рисунок 5">
            <a:extLst>
              <a:ext uri="{FF2B5EF4-FFF2-40B4-BE49-F238E27FC236}">
                <a16:creationId xmlns:a16="http://schemas.microsoft.com/office/drawing/2014/main" id="{2C8F8AE8-2AD8-4BDA-BF79-96670690C56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54251" y="2097088"/>
            <a:ext cx="1198601" cy="1198601"/>
          </a:xfrm>
          <a:prstGeom prst="roundRect">
            <a:avLst>
              <a:gd name="adj" fmla="val 33704"/>
            </a:avLst>
          </a:prstGeom>
          <a:solidFill>
            <a:schemeClr val="accent1"/>
          </a:solidFill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Рисунок 5">
            <a:extLst>
              <a:ext uri="{FF2B5EF4-FFF2-40B4-BE49-F238E27FC236}">
                <a16:creationId xmlns:a16="http://schemas.microsoft.com/office/drawing/2014/main" id="{4553F188-952D-4E08-962C-8626DC33E16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45878" y="2097088"/>
            <a:ext cx="1198601" cy="1198601"/>
          </a:xfrm>
          <a:prstGeom prst="roundRect">
            <a:avLst>
              <a:gd name="adj" fmla="val 33704"/>
            </a:avLst>
          </a:prstGeom>
          <a:solidFill>
            <a:schemeClr val="accent1"/>
          </a:solidFill>
          <a:effectLst/>
        </p:spPr>
        <p:txBody>
          <a:bodyPr/>
          <a:lstStyle/>
          <a:p>
            <a:endParaRPr lang="ru-RU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20FBF07-8A0E-4108-A136-6F45B1F992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27125" y="3578942"/>
            <a:ext cx="4362229" cy="242815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6" name="Текст 14">
            <a:extLst>
              <a:ext uri="{FF2B5EF4-FFF2-40B4-BE49-F238E27FC236}">
                <a16:creationId xmlns:a16="http://schemas.microsoft.com/office/drawing/2014/main" id="{AD09C8E7-F7FD-426A-8F42-393F0BC4EB2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0464" y="3578942"/>
            <a:ext cx="4329213" cy="242815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9090B67C-F7B5-4CD5-A095-8668C1776B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232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3749">
          <p15:clr>
            <a:srgbClr val="FBAE40"/>
          </p15:clr>
        </p15:guide>
        <p15:guide id="5" pos="393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с иконками в 3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04B066C2-52F3-4303-A793-21C9C5144FE5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Текст</a:t>
            </a:r>
            <a:br>
              <a:rPr lang="ru-RU" dirty="0"/>
            </a:br>
            <a:r>
              <a:rPr lang="ru-RU" dirty="0"/>
              <a:t>в две колонки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2" name="Рисунок 5">
            <a:extLst>
              <a:ext uri="{FF2B5EF4-FFF2-40B4-BE49-F238E27FC236}">
                <a16:creationId xmlns:a16="http://schemas.microsoft.com/office/drawing/2014/main" id="{2C8F8AE8-2AD8-4BDA-BF79-96670690C56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64653" y="2097088"/>
            <a:ext cx="970577" cy="970577"/>
          </a:xfrm>
          <a:prstGeom prst="roundRect">
            <a:avLst>
              <a:gd name="adj" fmla="val 33704"/>
            </a:avLst>
          </a:prstGeom>
          <a:solidFill>
            <a:schemeClr val="accent1"/>
          </a:solidFill>
          <a:effectLst/>
        </p:spPr>
        <p:txBody>
          <a:bodyPr/>
          <a:lstStyle/>
          <a:p>
            <a:endParaRPr lang="ru-RU"/>
          </a:p>
        </p:txBody>
      </p:sp>
      <p:sp>
        <p:nvSpPr>
          <p:cNvPr id="14" name="Рисунок 5">
            <a:extLst>
              <a:ext uri="{FF2B5EF4-FFF2-40B4-BE49-F238E27FC236}">
                <a16:creationId xmlns:a16="http://schemas.microsoft.com/office/drawing/2014/main" id="{4553F188-952D-4E08-962C-8626DC33E16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45878" y="2097088"/>
            <a:ext cx="970577" cy="970577"/>
          </a:xfrm>
          <a:prstGeom prst="roundRect">
            <a:avLst>
              <a:gd name="adj" fmla="val 33704"/>
            </a:avLst>
          </a:prstGeom>
          <a:solidFill>
            <a:schemeClr val="accent1"/>
          </a:solidFill>
          <a:effectLst/>
        </p:spPr>
        <p:txBody>
          <a:bodyPr/>
          <a:lstStyle/>
          <a:p>
            <a:endParaRPr lang="ru-RU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20FBF07-8A0E-4108-A136-6F45B1F992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27126" y="3578942"/>
            <a:ext cx="2894062" cy="242815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6" name="Текст 14">
            <a:extLst>
              <a:ext uri="{FF2B5EF4-FFF2-40B4-BE49-F238E27FC236}">
                <a16:creationId xmlns:a16="http://schemas.microsoft.com/office/drawing/2014/main" id="{AD09C8E7-F7FD-426A-8F42-393F0BC4EB2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48189" y="3578942"/>
            <a:ext cx="2892578" cy="242815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20" name="Рисунок 5">
            <a:extLst>
              <a:ext uri="{FF2B5EF4-FFF2-40B4-BE49-F238E27FC236}">
                <a16:creationId xmlns:a16="http://schemas.microsoft.com/office/drawing/2014/main" id="{B186F7ED-F7A1-4742-85D9-AFFBF72440E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932738" y="2097088"/>
            <a:ext cx="970577" cy="970577"/>
          </a:xfrm>
          <a:prstGeom prst="roundRect">
            <a:avLst>
              <a:gd name="adj" fmla="val 33704"/>
            </a:avLst>
          </a:prstGeom>
          <a:solidFill>
            <a:schemeClr val="accent1"/>
          </a:solidFill>
          <a:effectLst/>
        </p:spPr>
        <p:txBody>
          <a:bodyPr/>
          <a:lstStyle/>
          <a:p>
            <a:endParaRPr lang="ru-RU"/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311807A8-30F0-4814-9A61-EA5A05E9922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32739" y="3578942"/>
            <a:ext cx="2892578" cy="242815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D1AC9C7-C6B8-46A0-907D-F4EEFD443E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661">
          <p15:clr>
            <a:srgbClr val="FBAE40"/>
          </p15:clr>
        </p15:guide>
        <p15:guide id="5" pos="2865">
          <p15:clr>
            <a:srgbClr val="FBAE40"/>
          </p15:clr>
        </p15:guide>
        <p15:guide id="6" pos="4815">
          <p15:clr>
            <a:srgbClr val="FBAE40"/>
          </p15:clr>
        </p15:guide>
        <p15:guide id="7" pos="499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ис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C783E42-15DB-4540-9539-EF4F1D2104FC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плюс список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20FBF07-8A0E-4108-A136-6F45B1F992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27125" y="2923116"/>
            <a:ext cx="2661979" cy="663576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14">
            <a:extLst>
              <a:ext uri="{FF2B5EF4-FFF2-40B4-BE49-F238E27FC236}">
                <a16:creationId xmlns:a16="http://schemas.microsoft.com/office/drawing/2014/main" id="{5D909A01-BE7A-45B9-9835-93C24FB632C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548188" y="2923116"/>
            <a:ext cx="2661979" cy="663576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14">
            <a:extLst>
              <a:ext uri="{FF2B5EF4-FFF2-40B4-BE49-F238E27FC236}">
                <a16:creationId xmlns:a16="http://schemas.microsoft.com/office/drawing/2014/main" id="{B8BB7245-A679-4FDF-B911-FE223091AF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947027" y="2923116"/>
            <a:ext cx="2661979" cy="663576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3" name="Текст 14">
            <a:extLst>
              <a:ext uri="{FF2B5EF4-FFF2-40B4-BE49-F238E27FC236}">
                <a16:creationId xmlns:a16="http://schemas.microsoft.com/office/drawing/2014/main" id="{10F6531B-FF7B-4253-9231-C85B35C21A8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27125" y="4990025"/>
            <a:ext cx="2661979" cy="663576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5" name="Текст 14">
            <a:extLst>
              <a:ext uri="{FF2B5EF4-FFF2-40B4-BE49-F238E27FC236}">
                <a16:creationId xmlns:a16="http://schemas.microsoft.com/office/drawing/2014/main" id="{B5928905-B7CD-4418-B15A-4A0DEBE1592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548188" y="4990025"/>
            <a:ext cx="2661979" cy="663576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D2B24AB3-6527-46B8-98B4-33463082725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947027" y="4990025"/>
            <a:ext cx="2661979" cy="663576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350C1553-2881-4A8A-BCC1-244D1B3345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127125" y="2097088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32" name="Текст 3">
            <a:extLst>
              <a:ext uri="{FF2B5EF4-FFF2-40B4-BE49-F238E27FC236}">
                <a16:creationId xmlns:a16="http://schemas.microsoft.com/office/drawing/2014/main" id="{29902E9A-6F32-4A10-A1C7-7D8523FEC5F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127125" y="4164918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33" name="Текст 3">
            <a:extLst>
              <a:ext uri="{FF2B5EF4-FFF2-40B4-BE49-F238E27FC236}">
                <a16:creationId xmlns:a16="http://schemas.microsoft.com/office/drawing/2014/main" id="{0D353AAD-2BC4-441B-8018-4019C1F021F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548188" y="2097088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34" name="Текст 3">
            <a:extLst>
              <a:ext uri="{FF2B5EF4-FFF2-40B4-BE49-F238E27FC236}">
                <a16:creationId xmlns:a16="http://schemas.microsoft.com/office/drawing/2014/main" id="{429D1E5A-4DDF-4678-A890-A54E4ED0231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548188" y="4164918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35" name="Текст 3">
            <a:extLst>
              <a:ext uri="{FF2B5EF4-FFF2-40B4-BE49-F238E27FC236}">
                <a16:creationId xmlns:a16="http://schemas.microsoft.com/office/drawing/2014/main" id="{51E7DAAA-656F-4103-9A04-FE688466872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932738" y="2097088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36" name="Текст 3">
            <a:extLst>
              <a:ext uri="{FF2B5EF4-FFF2-40B4-BE49-F238E27FC236}">
                <a16:creationId xmlns:a16="http://schemas.microsoft.com/office/drawing/2014/main" id="{86F7CE50-2B85-4F0A-9385-8CF0DB5E148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32738" y="4164918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B128D480-38B2-475F-ADE0-894E239E8E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172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661">
          <p15:clr>
            <a:srgbClr val="FBAE40"/>
          </p15:clr>
        </p15:guide>
        <p15:guide id="5" pos="2865">
          <p15:clr>
            <a:srgbClr val="FBAE40"/>
          </p15:clr>
        </p15:guide>
        <p15:guide id="6" pos="4815">
          <p15:clr>
            <a:srgbClr val="FBAE40"/>
          </p15:clr>
        </p15:guide>
        <p15:guide id="7" pos="499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ймлайн. Стар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A9E40EB-8AE0-4C60-A27A-C88D541B1BEE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 err="1"/>
              <a:t>Таймлайн</a:t>
            </a:r>
            <a:r>
              <a:rPr lang="ru-RU" dirty="0"/>
              <a:t>.</a:t>
            </a:r>
            <a:br>
              <a:rPr lang="ru-RU" dirty="0"/>
            </a:br>
            <a:r>
              <a:rPr lang="ru-RU" dirty="0"/>
              <a:t>Начало.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8399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20FBF07-8A0E-4108-A136-6F45B1F992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48437" y="2097088"/>
            <a:ext cx="4035695" cy="1728463"/>
          </a:xfrm>
        </p:spPr>
        <p:txBody>
          <a:bodyPr/>
          <a:lstStyle>
            <a:lvl1pPr algn="l"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3A6FB28E-0757-41A1-854A-2DBDD4C54F10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097088"/>
            <a:ext cx="0" cy="4760912"/>
          </a:xfrm>
          <a:prstGeom prst="lin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Текст 14">
            <a:extLst>
              <a:ext uri="{FF2B5EF4-FFF2-40B4-BE49-F238E27FC236}">
                <a16:creationId xmlns:a16="http://schemas.microsoft.com/office/drawing/2014/main" id="{96BE467B-E9B4-4EBE-8A4F-479D3022EE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856365" y="4525104"/>
            <a:ext cx="4019839" cy="1171753"/>
          </a:xfrm>
        </p:spPr>
        <p:txBody>
          <a:bodyPr rIns="0" anchor="t"/>
          <a:lstStyle>
            <a:lvl1pPr>
              <a:lnSpc>
                <a:spcPct val="100000"/>
              </a:lnSpc>
              <a:spcAft>
                <a:spcPts val="0"/>
              </a:spcAft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/>
              <a:t>Образец </a:t>
            </a:r>
          </a:p>
          <a:p>
            <a:pPr lvl="0"/>
            <a:r>
              <a:rPr lang="ru-RU" dirty="0"/>
              <a:t>текста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2CC133CC-B18C-41A9-9E58-0C47032EAC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79284" y="2046288"/>
            <a:ext cx="4056352" cy="1071715"/>
          </a:xfrm>
        </p:spPr>
        <p:txBody>
          <a:bodyPr rIns="0" anchor="t"/>
          <a:lstStyle>
            <a:lvl1pPr algn="r">
              <a:lnSpc>
                <a:spcPct val="100000"/>
              </a:lnSpc>
              <a:spcAft>
                <a:spcPts val="0"/>
              </a:spcAft>
              <a:defRPr sz="2400" b="1" u="none" baseline="0">
                <a:solidFill>
                  <a:schemeClr val="tx1"/>
                </a:solidFill>
                <a:uFill>
                  <a:solidFill>
                    <a:schemeClr val="accent1"/>
                  </a:solidFill>
                </a:uFill>
              </a:defRPr>
            </a:lvl1pPr>
          </a:lstStyle>
          <a:p>
            <a:pPr lvl="0"/>
            <a:r>
              <a:rPr lang="ru-RU" dirty="0"/>
              <a:t>Образец </a:t>
            </a:r>
          </a:p>
          <a:p>
            <a:pPr lvl="0"/>
            <a:r>
              <a:rPr lang="ru-RU" dirty="0"/>
              <a:t>текста</a:t>
            </a:r>
          </a:p>
        </p:txBody>
      </p:sp>
      <p:sp>
        <p:nvSpPr>
          <p:cNvPr id="34" name="Текст 14">
            <a:extLst>
              <a:ext uri="{FF2B5EF4-FFF2-40B4-BE49-F238E27FC236}">
                <a16:creationId xmlns:a16="http://schemas.microsoft.com/office/drawing/2014/main" id="{7A8EC626-D815-43A8-8940-110729ADC02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99940" y="4575905"/>
            <a:ext cx="4035695" cy="1672496"/>
          </a:xfrm>
        </p:spPr>
        <p:txBody>
          <a:bodyPr/>
          <a:lstStyle>
            <a:lvl1pPr algn="r"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937BE551-A7D2-42DB-B49C-2FA85991780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56284" y="2097088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16" name="Текст 3">
            <a:extLst>
              <a:ext uri="{FF2B5EF4-FFF2-40B4-BE49-F238E27FC236}">
                <a16:creationId xmlns:a16="http://schemas.microsoft.com/office/drawing/2014/main" id="{226FE5C8-B0DE-4F1D-A905-1245F57295B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756284" y="4575905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71C6C78-350F-46A1-807D-40C758BD6A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0166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661">
          <p15:clr>
            <a:srgbClr val="FBAE40"/>
          </p15:clr>
        </p15:guide>
        <p15:guide id="5" pos="2865">
          <p15:clr>
            <a:srgbClr val="FBAE40"/>
          </p15:clr>
        </p15:guide>
        <p15:guide id="6" pos="4815">
          <p15:clr>
            <a:srgbClr val="FBAE40"/>
          </p15:clr>
        </p15:guide>
        <p15:guide id="7" pos="4997">
          <p15:clr>
            <a:srgbClr val="FBAE40"/>
          </p15:clr>
        </p15:guide>
        <p15:guide id="8" orient="horz" pos="288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92023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ймлайн. Продол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B698CB46-8439-486A-9621-51124C2DC0C7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20FBF07-8A0E-4108-A136-6F45B1F992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48437" y="1733295"/>
            <a:ext cx="4035695" cy="1728463"/>
          </a:xfrm>
        </p:spPr>
        <p:txBody>
          <a:bodyPr/>
          <a:lstStyle>
            <a:lvl1pPr algn="l"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3A6FB28E-0757-41A1-854A-2DBDD4C54F10}"/>
              </a:ext>
            </a:extLst>
          </p:cNvPr>
          <p:cNvCxnSpPr>
            <a:cxnSpLocks/>
          </p:cNvCxnSpPr>
          <p:nvPr userDrawn="1"/>
        </p:nvCxnSpPr>
        <p:spPr>
          <a:xfrm>
            <a:off x="6096000" y="0"/>
            <a:ext cx="0" cy="6858000"/>
          </a:xfrm>
          <a:prstGeom prst="lin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Текст 14">
            <a:extLst>
              <a:ext uri="{FF2B5EF4-FFF2-40B4-BE49-F238E27FC236}">
                <a16:creationId xmlns:a16="http://schemas.microsoft.com/office/drawing/2014/main" id="{96BE467B-E9B4-4EBE-8A4F-479D3022EE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856365" y="4161311"/>
            <a:ext cx="4019839" cy="1171753"/>
          </a:xfrm>
        </p:spPr>
        <p:txBody>
          <a:bodyPr rIns="0" anchor="t"/>
          <a:lstStyle>
            <a:lvl1pPr>
              <a:lnSpc>
                <a:spcPct val="100000"/>
              </a:lnSpc>
              <a:spcAft>
                <a:spcPts val="0"/>
              </a:spcAft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/>
              <a:t>Образец </a:t>
            </a:r>
          </a:p>
          <a:p>
            <a:pPr lvl="0"/>
            <a:r>
              <a:rPr lang="ru-RU" dirty="0"/>
              <a:t>текста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2CC133CC-B18C-41A9-9E58-0C47032EAC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79284" y="1682495"/>
            <a:ext cx="4056352" cy="1071715"/>
          </a:xfrm>
        </p:spPr>
        <p:txBody>
          <a:bodyPr rIns="0" anchor="t"/>
          <a:lstStyle>
            <a:lvl1pPr algn="r">
              <a:lnSpc>
                <a:spcPct val="100000"/>
              </a:lnSpc>
              <a:spcAft>
                <a:spcPts val="0"/>
              </a:spcAft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/>
              <a:t>Образец </a:t>
            </a:r>
          </a:p>
          <a:p>
            <a:pPr lvl="0"/>
            <a:r>
              <a:rPr lang="ru-RU" dirty="0"/>
              <a:t>текста</a:t>
            </a:r>
          </a:p>
        </p:txBody>
      </p:sp>
      <p:sp>
        <p:nvSpPr>
          <p:cNvPr id="34" name="Текст 14">
            <a:extLst>
              <a:ext uri="{FF2B5EF4-FFF2-40B4-BE49-F238E27FC236}">
                <a16:creationId xmlns:a16="http://schemas.microsoft.com/office/drawing/2014/main" id="{7A8EC626-D815-43A8-8940-110729ADC02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99940" y="4212112"/>
            <a:ext cx="4035695" cy="1672496"/>
          </a:xfrm>
        </p:spPr>
        <p:txBody>
          <a:bodyPr/>
          <a:lstStyle>
            <a:lvl1pPr algn="r"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EF91E5C7-D1AF-48C5-B6D5-1816473056B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56285" y="1733294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16" name="Текст 3">
            <a:extLst>
              <a:ext uri="{FF2B5EF4-FFF2-40B4-BE49-F238E27FC236}">
                <a16:creationId xmlns:a16="http://schemas.microsoft.com/office/drawing/2014/main" id="{7AFC001F-272D-42DB-B9FC-B35F23DC81D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756285" y="4212111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B15EB69-0E07-4FE8-884E-591D5B0DD6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600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661">
          <p15:clr>
            <a:srgbClr val="FBAE40"/>
          </p15:clr>
        </p15:guide>
        <p15:guide id="5" pos="2865">
          <p15:clr>
            <a:srgbClr val="FBAE40"/>
          </p15:clr>
        </p15:guide>
        <p15:guide id="6" pos="4815">
          <p15:clr>
            <a:srgbClr val="FBAE40"/>
          </p15:clr>
        </p15:guide>
        <p15:guide id="7" pos="4997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ймлайн. Фини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9E54D0DB-E2B0-4539-8620-7BA8D8DD2D09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20FBF07-8A0E-4108-A136-6F45B1F992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48437" y="1733295"/>
            <a:ext cx="4035695" cy="1728463"/>
          </a:xfrm>
        </p:spPr>
        <p:txBody>
          <a:bodyPr/>
          <a:lstStyle>
            <a:lvl1pPr algn="l"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3A6FB28E-0757-41A1-854A-2DBDD4C54F10}"/>
              </a:ext>
            </a:extLst>
          </p:cNvPr>
          <p:cNvCxnSpPr>
            <a:cxnSpLocks/>
          </p:cNvCxnSpPr>
          <p:nvPr userDrawn="1"/>
        </p:nvCxnSpPr>
        <p:spPr>
          <a:xfrm flipH="1">
            <a:off x="6092037" y="0"/>
            <a:ext cx="3964" cy="4212111"/>
          </a:xfrm>
          <a:prstGeom prst="lin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Текст 14">
            <a:extLst>
              <a:ext uri="{FF2B5EF4-FFF2-40B4-BE49-F238E27FC236}">
                <a16:creationId xmlns:a16="http://schemas.microsoft.com/office/drawing/2014/main" id="{96BE467B-E9B4-4EBE-8A4F-479D3022EE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856365" y="4161311"/>
            <a:ext cx="4019839" cy="1171753"/>
          </a:xfrm>
        </p:spPr>
        <p:txBody>
          <a:bodyPr rIns="0" anchor="t"/>
          <a:lstStyle>
            <a:lvl1pPr>
              <a:lnSpc>
                <a:spcPct val="100000"/>
              </a:lnSpc>
              <a:spcAft>
                <a:spcPts val="0"/>
              </a:spcAft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/>
              <a:t>Образец </a:t>
            </a:r>
          </a:p>
          <a:p>
            <a:pPr lvl="0"/>
            <a:r>
              <a:rPr lang="ru-RU" dirty="0"/>
              <a:t>текста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2CC133CC-B18C-41A9-9E58-0C47032EAC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79284" y="1682495"/>
            <a:ext cx="4056352" cy="1071715"/>
          </a:xfrm>
        </p:spPr>
        <p:txBody>
          <a:bodyPr rIns="0" anchor="t"/>
          <a:lstStyle>
            <a:lvl1pPr algn="r">
              <a:lnSpc>
                <a:spcPct val="100000"/>
              </a:lnSpc>
              <a:spcAft>
                <a:spcPts val="0"/>
              </a:spcAft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/>
              <a:t>Образец </a:t>
            </a:r>
          </a:p>
          <a:p>
            <a:pPr lvl="0"/>
            <a:r>
              <a:rPr lang="ru-RU" dirty="0"/>
              <a:t>текста</a:t>
            </a:r>
          </a:p>
        </p:txBody>
      </p:sp>
      <p:sp>
        <p:nvSpPr>
          <p:cNvPr id="34" name="Текст 14">
            <a:extLst>
              <a:ext uri="{FF2B5EF4-FFF2-40B4-BE49-F238E27FC236}">
                <a16:creationId xmlns:a16="http://schemas.microsoft.com/office/drawing/2014/main" id="{7A8EC626-D815-43A8-8940-110729ADC02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99940" y="4212112"/>
            <a:ext cx="4035695" cy="1672496"/>
          </a:xfrm>
        </p:spPr>
        <p:txBody>
          <a:bodyPr/>
          <a:lstStyle>
            <a:lvl1pPr algn="r">
              <a:lnSpc>
                <a:spcPct val="100000"/>
              </a:lnSpc>
              <a:spcAft>
                <a:spcPts val="600"/>
              </a:spcAft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D9512E09-1B81-420F-842A-E8AEE30617C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56283" y="1733294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sp>
        <p:nvSpPr>
          <p:cNvPr id="16" name="Текст 3">
            <a:extLst>
              <a:ext uri="{FF2B5EF4-FFF2-40B4-BE49-F238E27FC236}">
                <a16:creationId xmlns:a16="http://schemas.microsoft.com/office/drawing/2014/main" id="{C2D6EB6D-B70E-4463-B50A-20EE19EE00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756283" y="4212111"/>
            <a:ext cx="663575" cy="663575"/>
          </a:xfrm>
          <a:prstGeom prst="roundRect">
            <a:avLst>
              <a:gd name="adj" fmla="val 34905"/>
            </a:avLst>
          </a:prstGeom>
          <a:solidFill>
            <a:schemeClr val="accent1"/>
          </a:solidFill>
        </p:spPr>
        <p:txBody>
          <a:bodyPr anchor="ctr"/>
          <a:lstStyle>
            <a:lvl1pPr algn="ctr">
              <a:lnSpc>
                <a:spcPct val="100000"/>
              </a:lnSpc>
              <a:defRPr sz="4400" b="1"/>
            </a:lvl1pPr>
          </a:lstStyle>
          <a:p>
            <a:pPr lvl="0"/>
            <a:r>
              <a:rPr lang="ru-RU" dirty="0"/>
              <a:t>№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65504A3-DD09-44D3-992B-9F463E5A7E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791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661">
          <p15:clr>
            <a:srgbClr val="FBAE40"/>
          </p15:clr>
        </p15:guide>
        <p15:guide id="5" pos="2865">
          <p15:clr>
            <a:srgbClr val="FBAE40"/>
          </p15:clr>
        </p15:guide>
        <p15:guide id="6" pos="4815">
          <p15:clr>
            <a:srgbClr val="FBAE40"/>
          </p15:clr>
        </p15:guide>
        <p15:guide id="7" pos="499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58DA9926-20E7-4636-8C39-9F9CF1010E21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Команда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20FBF07-8A0E-4108-A136-6F45B1F992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22323" y="4353197"/>
            <a:ext cx="2287536" cy="494355"/>
          </a:xfrm>
          <a:prstGeom prst="roundRect">
            <a:avLst/>
          </a:prstGeom>
          <a:solidFill>
            <a:schemeClr val="accent1"/>
          </a:solidFill>
        </p:spPr>
        <p:txBody>
          <a:bodyPr tIns="144000" bIns="108000" anchor="ctr">
            <a:noAutofit/>
          </a:bodyPr>
          <a:lstStyle>
            <a:lvl1pPr algn="ctr">
              <a:lnSpc>
                <a:spcPts val="1500"/>
              </a:lnSpc>
              <a:spcAft>
                <a:spcPts val="0"/>
              </a:spcAft>
              <a:defRPr b="1"/>
            </a:lvl1pPr>
          </a:lstStyle>
          <a:p>
            <a:pPr lvl="0"/>
            <a:r>
              <a:rPr lang="ru-RU" dirty="0"/>
              <a:t>ФИО</a:t>
            </a:r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229947EF-7BD2-4729-B875-3528CDE3601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753395" y="2097088"/>
            <a:ext cx="2047875" cy="2047875"/>
          </a:xfrm>
          <a:prstGeom prst="ellipse">
            <a:avLst/>
          </a:prstGeom>
          <a:solidFill>
            <a:schemeClr val="accent1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21" name="Рисунок 5">
            <a:extLst>
              <a:ext uri="{FF2B5EF4-FFF2-40B4-BE49-F238E27FC236}">
                <a16:creationId xmlns:a16="http://schemas.microsoft.com/office/drawing/2014/main" id="{72F8A1FF-AFC2-4B96-BF56-8C1FB246128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053808" y="2097088"/>
            <a:ext cx="2047875" cy="2047875"/>
          </a:xfrm>
          <a:prstGeom prst="ellipse">
            <a:avLst/>
          </a:prstGeom>
          <a:solidFill>
            <a:schemeClr val="accent1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29" name="Рисунок 5">
            <a:extLst>
              <a:ext uri="{FF2B5EF4-FFF2-40B4-BE49-F238E27FC236}">
                <a16:creationId xmlns:a16="http://schemas.microsoft.com/office/drawing/2014/main" id="{994BDBC3-FCD9-429B-970E-3E9BD825257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354220" y="2097088"/>
            <a:ext cx="2047875" cy="2047875"/>
          </a:xfrm>
          <a:prstGeom prst="ellipse">
            <a:avLst/>
          </a:prstGeom>
          <a:solidFill>
            <a:schemeClr val="accent1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7C49497B-09EB-4B35-A22F-997D0D7AD6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45950" y="4944761"/>
            <a:ext cx="2662764" cy="472017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200"/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32" name="Текст 14">
            <a:extLst>
              <a:ext uri="{FF2B5EF4-FFF2-40B4-BE49-F238E27FC236}">
                <a16:creationId xmlns:a16="http://schemas.microsoft.com/office/drawing/2014/main" id="{83D8EBA1-2464-47A5-A7D4-7FDEDD98E86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46363" y="4944761"/>
            <a:ext cx="2662764" cy="472017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200"/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34" name="Текст 14">
            <a:extLst>
              <a:ext uri="{FF2B5EF4-FFF2-40B4-BE49-F238E27FC236}">
                <a16:creationId xmlns:a16="http://schemas.microsoft.com/office/drawing/2014/main" id="{D0BB5DE1-EF30-46B3-B91C-2F728607E2D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46775" y="4944761"/>
            <a:ext cx="2662764" cy="472017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200"/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705C77E-1287-4411-B845-698641357A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  <p:sp>
        <p:nvSpPr>
          <p:cNvPr id="18" name="Текст 14">
            <a:extLst>
              <a:ext uri="{FF2B5EF4-FFF2-40B4-BE49-F238E27FC236}">
                <a16:creationId xmlns:a16="http://schemas.microsoft.com/office/drawing/2014/main" id="{484103A4-530B-4608-B357-04A346D094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2736" y="4353197"/>
            <a:ext cx="2287536" cy="494355"/>
          </a:xfrm>
          <a:prstGeom prst="roundRect">
            <a:avLst/>
          </a:prstGeom>
          <a:solidFill>
            <a:schemeClr val="accent1"/>
          </a:solidFill>
        </p:spPr>
        <p:txBody>
          <a:bodyPr tIns="144000" bIns="108000" anchor="ctr">
            <a:noAutofit/>
          </a:bodyPr>
          <a:lstStyle>
            <a:lvl1pPr algn="ctr">
              <a:lnSpc>
                <a:spcPts val="1500"/>
              </a:lnSpc>
              <a:spcAft>
                <a:spcPts val="0"/>
              </a:spcAft>
              <a:defRPr b="1"/>
            </a:lvl1pPr>
          </a:lstStyle>
          <a:p>
            <a:pPr lvl="0"/>
            <a:r>
              <a:rPr lang="ru-RU" dirty="0"/>
              <a:t>ФИО</a:t>
            </a:r>
          </a:p>
        </p:txBody>
      </p:sp>
      <p:sp>
        <p:nvSpPr>
          <p:cNvPr id="20" name="Текст 14">
            <a:extLst>
              <a:ext uri="{FF2B5EF4-FFF2-40B4-BE49-F238E27FC236}">
                <a16:creationId xmlns:a16="http://schemas.microsoft.com/office/drawing/2014/main" id="{010A79DF-59A6-4222-9629-A8A90B0D07A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23149" y="4353197"/>
            <a:ext cx="2287536" cy="494355"/>
          </a:xfrm>
          <a:prstGeom prst="roundRect">
            <a:avLst/>
          </a:prstGeom>
          <a:solidFill>
            <a:schemeClr val="accent1"/>
          </a:solidFill>
        </p:spPr>
        <p:txBody>
          <a:bodyPr tIns="144000" bIns="108000" anchor="ctr">
            <a:noAutofit/>
          </a:bodyPr>
          <a:lstStyle>
            <a:lvl1pPr algn="ctr">
              <a:lnSpc>
                <a:spcPts val="1500"/>
              </a:lnSpc>
              <a:spcAft>
                <a:spcPts val="0"/>
              </a:spcAft>
              <a:defRPr b="1"/>
            </a:lvl1pPr>
          </a:lstStyle>
          <a:p>
            <a:pPr lvl="0"/>
            <a:r>
              <a:rPr lang="ru-RU" dirty="0"/>
              <a:t>ФИО</a:t>
            </a:r>
          </a:p>
        </p:txBody>
      </p:sp>
    </p:spTree>
    <p:extLst>
      <p:ext uri="{BB962C8B-B14F-4D97-AF65-F5344CB8AC3E}">
        <p14:creationId xmlns:p14="http://schemas.microsoft.com/office/powerpoint/2010/main" val="2371308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784">
          <p15:clr>
            <a:srgbClr val="FBAE40"/>
          </p15:clr>
        </p15:guide>
        <p15:guide id="7" pos="486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5EB8069D-E160-494F-BCC0-8434116DEDE8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Команда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229947EF-7BD2-4729-B875-3528CDE3601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294202" y="1844675"/>
            <a:ext cx="960977" cy="960977"/>
          </a:xfrm>
          <a:prstGeom prst="ellipse">
            <a:avLst/>
          </a:prstGeom>
          <a:solidFill>
            <a:schemeClr val="accent1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7C49497B-09EB-4B35-A22F-997D0D7AD6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76820" y="3448855"/>
            <a:ext cx="2195741" cy="429106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100"/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1B28805E-6F1E-40A4-9D0C-E74D436967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  <p:sp>
        <p:nvSpPr>
          <p:cNvPr id="27" name="Текст 14">
            <a:extLst>
              <a:ext uri="{FF2B5EF4-FFF2-40B4-BE49-F238E27FC236}">
                <a16:creationId xmlns:a16="http://schemas.microsoft.com/office/drawing/2014/main" id="{C98AB43F-B98D-44B1-9F1E-65B017C3E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676819" y="2910381"/>
            <a:ext cx="2195741" cy="494355"/>
          </a:xfrm>
          <a:prstGeom prst="roundRect">
            <a:avLst/>
          </a:prstGeom>
          <a:solidFill>
            <a:schemeClr val="accent1"/>
          </a:solidFill>
        </p:spPr>
        <p:txBody>
          <a:bodyPr wrap="square" tIns="144000" bIns="108000" anchor="ctr">
            <a:noAutofit/>
          </a:bodyPr>
          <a:lstStyle>
            <a:lvl1pPr algn="ctr">
              <a:lnSpc>
                <a:spcPts val="1500"/>
              </a:lnSpc>
              <a:spcAft>
                <a:spcPts val="0"/>
              </a:spcAft>
              <a:defRPr sz="1400" b="1"/>
            </a:lvl1pPr>
          </a:lstStyle>
          <a:p>
            <a:pPr lvl="0"/>
            <a:r>
              <a:rPr lang="ru-RU" dirty="0"/>
              <a:t>ФИО</a:t>
            </a:r>
          </a:p>
        </p:txBody>
      </p:sp>
      <p:sp>
        <p:nvSpPr>
          <p:cNvPr id="28" name="Рисунок 5">
            <a:extLst>
              <a:ext uri="{FF2B5EF4-FFF2-40B4-BE49-F238E27FC236}">
                <a16:creationId xmlns:a16="http://schemas.microsoft.com/office/drawing/2014/main" id="{6B0CDCBB-EB98-4637-9F69-14D7A889A5EA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2294202" y="4140776"/>
            <a:ext cx="960977" cy="960977"/>
          </a:xfrm>
          <a:prstGeom prst="ellipse">
            <a:avLst/>
          </a:prstGeom>
          <a:solidFill>
            <a:schemeClr val="accent1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29" name="Текст 14">
            <a:extLst>
              <a:ext uri="{FF2B5EF4-FFF2-40B4-BE49-F238E27FC236}">
                <a16:creationId xmlns:a16="http://schemas.microsoft.com/office/drawing/2014/main" id="{E66423EC-3B5F-4CB2-A009-5E891365346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676820" y="5744956"/>
            <a:ext cx="2195741" cy="429106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100"/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31" name="Текст 14">
            <a:extLst>
              <a:ext uri="{FF2B5EF4-FFF2-40B4-BE49-F238E27FC236}">
                <a16:creationId xmlns:a16="http://schemas.microsoft.com/office/drawing/2014/main" id="{71E56EDC-6BCF-4355-A587-16B8514A181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676819" y="5206482"/>
            <a:ext cx="2195741" cy="494355"/>
          </a:xfrm>
          <a:prstGeom prst="roundRect">
            <a:avLst/>
          </a:prstGeom>
          <a:solidFill>
            <a:schemeClr val="accent1"/>
          </a:solidFill>
        </p:spPr>
        <p:txBody>
          <a:bodyPr wrap="square" tIns="144000" bIns="108000" anchor="ctr">
            <a:noAutofit/>
          </a:bodyPr>
          <a:lstStyle>
            <a:lvl1pPr algn="ctr">
              <a:lnSpc>
                <a:spcPts val="1500"/>
              </a:lnSpc>
              <a:spcAft>
                <a:spcPts val="0"/>
              </a:spcAft>
              <a:defRPr sz="1400" b="1"/>
            </a:lvl1pPr>
          </a:lstStyle>
          <a:p>
            <a:pPr lvl="0"/>
            <a:r>
              <a:rPr lang="ru-RU" dirty="0"/>
              <a:t>ФИО</a:t>
            </a:r>
          </a:p>
        </p:txBody>
      </p:sp>
      <p:sp>
        <p:nvSpPr>
          <p:cNvPr id="32" name="Рисунок 5">
            <a:extLst>
              <a:ext uri="{FF2B5EF4-FFF2-40B4-BE49-F238E27FC236}">
                <a16:creationId xmlns:a16="http://schemas.microsoft.com/office/drawing/2014/main" id="{6611F7AC-2C60-4109-B343-C40573C1963E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615512" y="1844675"/>
            <a:ext cx="960977" cy="960977"/>
          </a:xfrm>
          <a:prstGeom prst="ellipse">
            <a:avLst/>
          </a:prstGeom>
          <a:solidFill>
            <a:schemeClr val="accent1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33" name="Текст 14">
            <a:extLst>
              <a:ext uri="{FF2B5EF4-FFF2-40B4-BE49-F238E27FC236}">
                <a16:creationId xmlns:a16="http://schemas.microsoft.com/office/drawing/2014/main" id="{7F8C9B3F-6251-4F7E-B496-06ABA9D853E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998130" y="3448855"/>
            <a:ext cx="2195741" cy="429106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100"/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34" name="Текст 14">
            <a:extLst>
              <a:ext uri="{FF2B5EF4-FFF2-40B4-BE49-F238E27FC236}">
                <a16:creationId xmlns:a16="http://schemas.microsoft.com/office/drawing/2014/main" id="{59E6C186-E4DF-4251-88D1-F7FD0EC50AE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998129" y="2910381"/>
            <a:ext cx="2195741" cy="494355"/>
          </a:xfrm>
          <a:prstGeom prst="roundRect">
            <a:avLst/>
          </a:prstGeom>
          <a:solidFill>
            <a:schemeClr val="accent1"/>
          </a:solidFill>
        </p:spPr>
        <p:txBody>
          <a:bodyPr wrap="square" tIns="144000" bIns="108000" anchor="ctr">
            <a:noAutofit/>
          </a:bodyPr>
          <a:lstStyle>
            <a:lvl1pPr algn="ctr">
              <a:lnSpc>
                <a:spcPts val="1500"/>
              </a:lnSpc>
              <a:spcAft>
                <a:spcPts val="0"/>
              </a:spcAft>
              <a:defRPr sz="1400" b="1"/>
            </a:lvl1pPr>
          </a:lstStyle>
          <a:p>
            <a:pPr lvl="0"/>
            <a:r>
              <a:rPr lang="ru-RU" dirty="0"/>
              <a:t>ФИО</a:t>
            </a:r>
          </a:p>
        </p:txBody>
      </p:sp>
      <p:sp>
        <p:nvSpPr>
          <p:cNvPr id="35" name="Рисунок 5">
            <a:extLst>
              <a:ext uri="{FF2B5EF4-FFF2-40B4-BE49-F238E27FC236}">
                <a16:creationId xmlns:a16="http://schemas.microsoft.com/office/drawing/2014/main" id="{0406AAA7-645C-4021-9BC6-D2E1E699D8C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5615512" y="4140776"/>
            <a:ext cx="960977" cy="960977"/>
          </a:xfrm>
          <a:prstGeom prst="ellipse">
            <a:avLst/>
          </a:prstGeom>
          <a:solidFill>
            <a:schemeClr val="accent1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36" name="Текст 14">
            <a:extLst>
              <a:ext uri="{FF2B5EF4-FFF2-40B4-BE49-F238E27FC236}">
                <a16:creationId xmlns:a16="http://schemas.microsoft.com/office/drawing/2014/main" id="{4E5A38FB-88B9-4B31-8D79-AB1B4FA10C2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998130" y="5744956"/>
            <a:ext cx="2195741" cy="429106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100"/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37" name="Текст 14">
            <a:extLst>
              <a:ext uri="{FF2B5EF4-FFF2-40B4-BE49-F238E27FC236}">
                <a16:creationId xmlns:a16="http://schemas.microsoft.com/office/drawing/2014/main" id="{EAC44C5B-38E6-40F5-B355-09B75D0E706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998129" y="5206482"/>
            <a:ext cx="2195741" cy="494355"/>
          </a:xfrm>
          <a:prstGeom prst="roundRect">
            <a:avLst/>
          </a:prstGeom>
          <a:solidFill>
            <a:schemeClr val="accent1"/>
          </a:solidFill>
        </p:spPr>
        <p:txBody>
          <a:bodyPr wrap="square" tIns="144000" bIns="108000" anchor="ctr">
            <a:noAutofit/>
          </a:bodyPr>
          <a:lstStyle>
            <a:lvl1pPr algn="ctr">
              <a:lnSpc>
                <a:spcPts val="1500"/>
              </a:lnSpc>
              <a:spcAft>
                <a:spcPts val="0"/>
              </a:spcAft>
              <a:defRPr sz="1400" b="1"/>
            </a:lvl1pPr>
          </a:lstStyle>
          <a:p>
            <a:pPr lvl="0"/>
            <a:r>
              <a:rPr lang="ru-RU" dirty="0"/>
              <a:t>ФИО</a:t>
            </a:r>
          </a:p>
        </p:txBody>
      </p:sp>
      <p:sp>
        <p:nvSpPr>
          <p:cNvPr id="38" name="Рисунок 5">
            <a:extLst>
              <a:ext uri="{FF2B5EF4-FFF2-40B4-BE49-F238E27FC236}">
                <a16:creationId xmlns:a16="http://schemas.microsoft.com/office/drawing/2014/main" id="{C7717C39-446E-4F55-BE47-F6926013A160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8936821" y="1844675"/>
            <a:ext cx="960977" cy="960977"/>
          </a:xfrm>
          <a:prstGeom prst="ellipse">
            <a:avLst/>
          </a:prstGeom>
          <a:solidFill>
            <a:schemeClr val="accent1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39" name="Текст 14">
            <a:extLst>
              <a:ext uri="{FF2B5EF4-FFF2-40B4-BE49-F238E27FC236}">
                <a16:creationId xmlns:a16="http://schemas.microsoft.com/office/drawing/2014/main" id="{62FCF095-6FE7-4C86-9B38-B38C51D7459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319439" y="3448855"/>
            <a:ext cx="2195741" cy="429106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100"/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40" name="Текст 14">
            <a:extLst>
              <a:ext uri="{FF2B5EF4-FFF2-40B4-BE49-F238E27FC236}">
                <a16:creationId xmlns:a16="http://schemas.microsoft.com/office/drawing/2014/main" id="{0C5F9D89-672A-4177-A060-A6F0E4FE15D7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319438" y="2910381"/>
            <a:ext cx="2195741" cy="494355"/>
          </a:xfrm>
          <a:prstGeom prst="roundRect">
            <a:avLst/>
          </a:prstGeom>
          <a:solidFill>
            <a:schemeClr val="accent1"/>
          </a:solidFill>
        </p:spPr>
        <p:txBody>
          <a:bodyPr wrap="square" tIns="144000" bIns="108000" anchor="ctr">
            <a:noAutofit/>
          </a:bodyPr>
          <a:lstStyle>
            <a:lvl1pPr algn="ctr">
              <a:lnSpc>
                <a:spcPts val="1500"/>
              </a:lnSpc>
              <a:spcAft>
                <a:spcPts val="0"/>
              </a:spcAft>
              <a:defRPr sz="1400" b="1"/>
            </a:lvl1pPr>
          </a:lstStyle>
          <a:p>
            <a:pPr lvl="0"/>
            <a:r>
              <a:rPr lang="ru-RU" dirty="0"/>
              <a:t>ФИО</a:t>
            </a:r>
          </a:p>
        </p:txBody>
      </p:sp>
      <p:sp>
        <p:nvSpPr>
          <p:cNvPr id="41" name="Рисунок 5">
            <a:extLst>
              <a:ext uri="{FF2B5EF4-FFF2-40B4-BE49-F238E27FC236}">
                <a16:creationId xmlns:a16="http://schemas.microsoft.com/office/drawing/2014/main" id="{8A4A9A66-579C-4AEB-A2F1-C4A4E3D4EDB8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8936821" y="4140776"/>
            <a:ext cx="960977" cy="960977"/>
          </a:xfrm>
          <a:prstGeom prst="ellipse">
            <a:avLst/>
          </a:prstGeom>
          <a:solidFill>
            <a:schemeClr val="accent1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Фото</a:t>
            </a:r>
          </a:p>
        </p:txBody>
      </p:sp>
      <p:sp>
        <p:nvSpPr>
          <p:cNvPr id="42" name="Текст 14">
            <a:extLst>
              <a:ext uri="{FF2B5EF4-FFF2-40B4-BE49-F238E27FC236}">
                <a16:creationId xmlns:a16="http://schemas.microsoft.com/office/drawing/2014/main" id="{4827E43A-72A9-4F54-8130-6440386F9D03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319439" y="5744956"/>
            <a:ext cx="2195741" cy="429106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100"/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43" name="Текст 14">
            <a:extLst>
              <a:ext uri="{FF2B5EF4-FFF2-40B4-BE49-F238E27FC236}">
                <a16:creationId xmlns:a16="http://schemas.microsoft.com/office/drawing/2014/main" id="{7BEB752E-FA95-4F10-B3C9-11F4BC8E7E9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319438" y="5206482"/>
            <a:ext cx="2195741" cy="494355"/>
          </a:xfrm>
          <a:prstGeom prst="roundRect">
            <a:avLst/>
          </a:prstGeom>
          <a:solidFill>
            <a:schemeClr val="accent1"/>
          </a:solidFill>
        </p:spPr>
        <p:txBody>
          <a:bodyPr wrap="square" tIns="144000" bIns="108000" anchor="ctr">
            <a:noAutofit/>
          </a:bodyPr>
          <a:lstStyle>
            <a:lvl1pPr algn="ctr">
              <a:lnSpc>
                <a:spcPts val="1500"/>
              </a:lnSpc>
              <a:spcAft>
                <a:spcPts val="0"/>
              </a:spcAft>
              <a:defRPr sz="1400" b="1"/>
            </a:lvl1pPr>
          </a:lstStyle>
          <a:p>
            <a:pPr lvl="0"/>
            <a:r>
              <a:rPr lang="ru-RU" dirty="0"/>
              <a:t>ФИО</a:t>
            </a:r>
          </a:p>
        </p:txBody>
      </p:sp>
    </p:spTree>
    <p:extLst>
      <p:ext uri="{BB962C8B-B14F-4D97-AF65-F5344CB8AC3E}">
        <p14:creationId xmlns:p14="http://schemas.microsoft.com/office/powerpoint/2010/main" val="7935513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162">
          <p15:clr>
            <a:srgbClr val="FBAE40"/>
          </p15:clr>
        </p15:guide>
        <p15:guide id="3" pos="6947">
          <p15:clr>
            <a:srgbClr val="FBAE40"/>
          </p15:clr>
        </p15:guide>
        <p15:guide id="4" pos="2784">
          <p15:clr>
            <a:srgbClr val="FBAE40"/>
          </p15:clr>
        </p15:guide>
        <p15:guide id="7" pos="4864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кап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0EF8964-A2C7-49F3-8817-F6A5DB6CF7CB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 err="1"/>
              <a:t>Мокапы</a:t>
            </a:r>
            <a:endParaRPr lang="ru-RU" dirty="0"/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3224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7" name="Полилиния 20">
            <a:extLst>
              <a:ext uri="{FF2B5EF4-FFF2-40B4-BE49-F238E27FC236}">
                <a16:creationId xmlns:a16="http://schemas.microsoft.com/office/drawing/2014/main" id="{E0CD370C-9E04-4DD1-B7E0-1FFDDF59E844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 flipH="1">
            <a:off x="3243772" y="1815128"/>
            <a:ext cx="1882144" cy="4082557"/>
          </a:xfrm>
          <a:custGeom>
            <a:avLst/>
            <a:gdLst>
              <a:gd name="connsiteX0" fmla="*/ 2354018 w 2993624"/>
              <a:gd name="connsiteY0" fmla="*/ 330 h 6514836"/>
              <a:gd name="connsiteX1" fmla="*/ 2127483 w 2993624"/>
              <a:gd name="connsiteY1" fmla="*/ 247136 h 6514836"/>
              <a:gd name="connsiteX2" fmla="*/ 1496812 w 2993624"/>
              <a:gd name="connsiteY2" fmla="*/ 249510 h 6514836"/>
              <a:gd name="connsiteX3" fmla="*/ 866141 w 2993624"/>
              <a:gd name="connsiteY3" fmla="*/ 247136 h 6514836"/>
              <a:gd name="connsiteX4" fmla="*/ 639606 w 2993624"/>
              <a:gd name="connsiteY4" fmla="*/ 330 h 6514836"/>
              <a:gd name="connsiteX5" fmla="*/ 334831 w 2993624"/>
              <a:gd name="connsiteY5" fmla="*/ 5067 h 6514836"/>
              <a:gd name="connsiteX6" fmla="*/ 0 w 2993624"/>
              <a:gd name="connsiteY6" fmla="*/ 339898 h 6514836"/>
              <a:gd name="connsiteX7" fmla="*/ 0 w 2993624"/>
              <a:gd name="connsiteY7" fmla="*/ 6180005 h 6514836"/>
              <a:gd name="connsiteX8" fmla="*/ 334831 w 2993624"/>
              <a:gd name="connsiteY8" fmla="*/ 6514836 h 6514836"/>
              <a:gd name="connsiteX9" fmla="*/ 1496812 w 2993624"/>
              <a:gd name="connsiteY9" fmla="*/ 6514836 h 6514836"/>
              <a:gd name="connsiteX10" fmla="*/ 2658793 w 2993624"/>
              <a:gd name="connsiteY10" fmla="*/ 6514836 h 6514836"/>
              <a:gd name="connsiteX11" fmla="*/ 2993624 w 2993624"/>
              <a:gd name="connsiteY11" fmla="*/ 6180005 h 6514836"/>
              <a:gd name="connsiteX12" fmla="*/ 2993624 w 2993624"/>
              <a:gd name="connsiteY12" fmla="*/ 339898 h 6514836"/>
              <a:gd name="connsiteX13" fmla="*/ 2658793 w 2993624"/>
              <a:gd name="connsiteY13" fmla="*/ 5067 h 651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993624" h="6514836">
                <a:moveTo>
                  <a:pt x="2354018" y="330"/>
                </a:moveTo>
                <a:cubicBezTo>
                  <a:pt x="2237293" y="-10129"/>
                  <a:pt x="2393603" y="231838"/>
                  <a:pt x="2127483" y="247136"/>
                </a:cubicBezTo>
                <a:lnTo>
                  <a:pt x="1496812" y="249510"/>
                </a:lnTo>
                <a:lnTo>
                  <a:pt x="866141" y="247136"/>
                </a:lnTo>
                <a:cubicBezTo>
                  <a:pt x="600021" y="231838"/>
                  <a:pt x="756331" y="-10129"/>
                  <a:pt x="639606" y="330"/>
                </a:cubicBezTo>
                <a:lnTo>
                  <a:pt x="334831" y="5067"/>
                </a:lnTo>
                <a:cubicBezTo>
                  <a:pt x="149909" y="5067"/>
                  <a:pt x="0" y="154976"/>
                  <a:pt x="0" y="339898"/>
                </a:cubicBezTo>
                <a:lnTo>
                  <a:pt x="0" y="6180005"/>
                </a:lnTo>
                <a:cubicBezTo>
                  <a:pt x="0" y="6364927"/>
                  <a:pt x="149909" y="6514836"/>
                  <a:pt x="334831" y="6514836"/>
                </a:cubicBezTo>
                <a:lnTo>
                  <a:pt x="1496812" y="6514836"/>
                </a:lnTo>
                <a:lnTo>
                  <a:pt x="2658793" y="6514836"/>
                </a:lnTo>
                <a:cubicBezTo>
                  <a:pt x="2843715" y="6514836"/>
                  <a:pt x="2993624" y="6364927"/>
                  <a:pt x="2993624" y="6180005"/>
                </a:cubicBezTo>
                <a:lnTo>
                  <a:pt x="2993624" y="339898"/>
                </a:lnTo>
                <a:cubicBezTo>
                  <a:pt x="2993624" y="154976"/>
                  <a:pt x="2843715" y="5067"/>
                  <a:pt x="2658793" y="5067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anchor="ctr">
            <a:noAutofit/>
          </a:bodyPr>
          <a:lstStyle>
            <a:lvl1pPr algn="ctr">
              <a:defRPr sz="3200"/>
            </a:lvl1pPr>
          </a:lstStyle>
          <a:p>
            <a:r>
              <a:rPr lang="ru-RU" dirty="0"/>
              <a:t> Фото</a:t>
            </a:r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D87BFF01-D143-4E93-A229-65DAD4B2B6C9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5882504" y="2059752"/>
            <a:ext cx="2689996" cy="3579048"/>
          </a:xfrm>
          <a:solidFill>
            <a:schemeClr val="accent3"/>
          </a:solidFill>
        </p:spPr>
        <p:txBody>
          <a:bodyPr anchor="ctr"/>
          <a:lstStyle>
            <a:lvl1pPr algn="ctr">
              <a:defRPr sz="3200"/>
            </a:lvl1pPr>
          </a:lstStyle>
          <a:p>
            <a:r>
              <a:rPr lang="ru-RU" dirty="0"/>
              <a:t>Фото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A2B2DEB-6476-4E6F-99EA-0C9669373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61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059">
          <p15:clr>
            <a:srgbClr val="FBAE40"/>
          </p15:clr>
        </p15:guide>
        <p15:guide id="3" pos="6947">
          <p15:clr>
            <a:srgbClr val="FBAE40"/>
          </p15:clr>
        </p15:guide>
        <p15:guide id="4" orient="horz" pos="379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кап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9DDEFB5-D725-42E6-B20A-30881AB79070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 err="1"/>
              <a:t>Мокапы</a:t>
            </a:r>
            <a:endParaRPr lang="ru-RU" dirty="0"/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B5C0422D-536B-4FBF-91FE-0328C13363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93955" y="1958881"/>
            <a:ext cx="5836204" cy="3656050"/>
          </a:xfrm>
          <a:solidFill>
            <a:schemeClr val="accent3"/>
          </a:solidFill>
        </p:spPr>
        <p:txBody>
          <a:bodyPr/>
          <a:lstStyle/>
          <a:p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E42EDEF-2C96-4338-A411-41C2984911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0348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059">
          <p15:clr>
            <a:srgbClr val="FBAE40"/>
          </p15:clr>
        </p15:guide>
        <p15:guide id="3" pos="6947">
          <p15:clr>
            <a:srgbClr val="FBAE40"/>
          </p15:clr>
        </p15:guide>
        <p15:guide id="4" orient="horz" pos="379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тбивка /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580F1CF-97B9-451D-B55C-7D95359155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594" y="3050157"/>
            <a:ext cx="6951406" cy="3807843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4C4642F-A0B1-46E8-82C3-61F1F9CECDDA}"/>
              </a:ext>
            </a:extLst>
          </p:cNvPr>
          <p:cNvSpPr/>
          <p:nvPr userDrawn="1"/>
        </p:nvSpPr>
        <p:spPr>
          <a:xfrm>
            <a:off x="0" y="3980181"/>
            <a:ext cx="9166659" cy="2004414"/>
          </a:xfrm>
          <a:prstGeom prst="rect">
            <a:avLst/>
          </a:prstGeom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125" y="3980181"/>
            <a:ext cx="8039534" cy="2004414"/>
          </a:xfrm>
        </p:spPr>
        <p:txBody>
          <a:bodyPr anchor="ctr"/>
          <a:lstStyle>
            <a:lvl1pPr>
              <a:defRPr sz="4000" b="1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отбивки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EEF36E3F-E925-44AE-94D1-506C75F198D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922412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Отбивка / бел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580F1CF-97B9-451D-B55C-7D95359155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trans="9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594" y="3050157"/>
            <a:ext cx="6951406" cy="3807843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4C4642F-A0B1-46E8-82C3-61F1F9CECDDA}"/>
              </a:ext>
            </a:extLst>
          </p:cNvPr>
          <p:cNvSpPr/>
          <p:nvPr userDrawn="1"/>
        </p:nvSpPr>
        <p:spPr>
          <a:xfrm>
            <a:off x="0" y="3980181"/>
            <a:ext cx="9166659" cy="2004414"/>
          </a:xfrm>
          <a:prstGeom prst="rect">
            <a:avLst/>
          </a:prstGeom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125" y="3980181"/>
            <a:ext cx="8039534" cy="2004414"/>
          </a:xfrm>
        </p:spPr>
        <p:txBody>
          <a:bodyPr anchor="ctr"/>
          <a:lstStyle>
            <a:lvl1pPr>
              <a:defRPr sz="4000" b="1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отбивки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20B4F4BF-D09F-475C-9CC1-EB8B9FBB69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2217197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Отбивка / Сер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580F1CF-97B9-451D-B55C-7D95359155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594" y="3050157"/>
            <a:ext cx="6951406" cy="3807843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4C4642F-A0B1-46E8-82C3-61F1F9CECDDA}"/>
              </a:ext>
            </a:extLst>
          </p:cNvPr>
          <p:cNvSpPr/>
          <p:nvPr userDrawn="1"/>
        </p:nvSpPr>
        <p:spPr>
          <a:xfrm>
            <a:off x="0" y="3980181"/>
            <a:ext cx="9166659" cy="2004414"/>
          </a:xfrm>
          <a:prstGeom prst="rect">
            <a:avLst/>
          </a:prstGeom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125" y="3980181"/>
            <a:ext cx="8039534" cy="2004414"/>
          </a:xfrm>
        </p:spPr>
        <p:txBody>
          <a:bodyPr anchor="ctr"/>
          <a:lstStyle>
            <a:lvl1pPr>
              <a:defRPr sz="4000" b="1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отбивки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72A10927-6B54-4E35-8821-318E1AC7528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42698489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51F3DE1-CF36-4C4F-BFD8-5F3FC1503BA2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C7A5A15-154C-4A88-9880-FB70EF144F60}"/>
              </a:ext>
            </a:extLst>
          </p:cNvPr>
          <p:cNvSpPr/>
          <p:nvPr userDrawn="1"/>
        </p:nvSpPr>
        <p:spPr>
          <a:xfrm flipV="1">
            <a:off x="1145878" y="1622321"/>
            <a:ext cx="1302356" cy="1278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Заголовок </a:t>
            </a:r>
            <a:br>
              <a:rPr lang="ru-RU" dirty="0"/>
            </a:br>
            <a:r>
              <a:rPr lang="ru-RU" dirty="0"/>
              <a:t>диаграммы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3224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4" name="Диаграмма 3">
            <a:extLst>
              <a:ext uri="{FF2B5EF4-FFF2-40B4-BE49-F238E27FC236}">
                <a16:creationId xmlns:a16="http://schemas.microsoft.com/office/drawing/2014/main" id="{47F52CB2-8E8B-4D03-9F33-E0B0F177E60C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1127126" y="2097088"/>
            <a:ext cx="9901238" cy="3949700"/>
          </a:xfrm>
        </p:spPr>
        <p:txBody>
          <a:bodyPr/>
          <a:lstStyle/>
          <a:p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200F84F-FB4C-4A8E-8231-B04EB110E8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  <p:sp>
        <p:nvSpPr>
          <p:cNvPr id="13" name="Текст 4">
            <a:extLst>
              <a:ext uri="{FF2B5EF4-FFF2-40B4-BE49-F238E27FC236}">
                <a16:creationId xmlns:a16="http://schemas.microsoft.com/office/drawing/2014/main" id="{9EA7AB97-AFF2-4936-A040-79406F5F84D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anchor="ctr"/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297466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784">
          <p15:clr>
            <a:srgbClr val="FBAE40"/>
          </p15:clr>
        </p15:guide>
        <p15:guide id="7" pos="486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878920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A520E1E-2343-47AC-8073-D164BC18102C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3352236-E735-4D38-81EA-2C1D9A72D64A}"/>
              </a:ext>
            </a:extLst>
          </p:cNvPr>
          <p:cNvSpPr/>
          <p:nvPr userDrawn="1"/>
        </p:nvSpPr>
        <p:spPr>
          <a:xfrm flipV="1">
            <a:off x="1145878" y="1622321"/>
            <a:ext cx="1302356" cy="1278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Заголовок </a:t>
            </a:r>
            <a:br>
              <a:rPr lang="ru-RU" dirty="0"/>
            </a:br>
            <a:r>
              <a:rPr lang="ru-RU" dirty="0"/>
              <a:t>диаграммы</a:t>
            </a:r>
          </a:p>
        </p:txBody>
      </p:sp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30" name="Текст 14">
            <a:extLst>
              <a:ext uri="{FF2B5EF4-FFF2-40B4-BE49-F238E27FC236}">
                <a16:creationId xmlns:a16="http://schemas.microsoft.com/office/drawing/2014/main" id="{7C49497B-09EB-4B35-A22F-997D0D7AD6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27125" y="2097088"/>
            <a:ext cx="2662764" cy="3949699"/>
          </a:xfrm>
        </p:spPr>
        <p:txBody>
          <a:bodyPr/>
          <a:lstStyle>
            <a:lvl1pPr algn="l">
              <a:lnSpc>
                <a:spcPct val="100000"/>
              </a:lnSpc>
              <a:spcAft>
                <a:spcPts val="0"/>
              </a:spcAft>
              <a:defRPr sz="120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Диаграмма 3">
            <a:extLst>
              <a:ext uri="{FF2B5EF4-FFF2-40B4-BE49-F238E27FC236}">
                <a16:creationId xmlns:a16="http://schemas.microsoft.com/office/drawing/2014/main" id="{47F52CB2-8E8B-4D03-9F33-E0B0F177E60C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4419600" y="2097088"/>
            <a:ext cx="6608763" cy="3949700"/>
          </a:xfrm>
        </p:spPr>
        <p:txBody>
          <a:bodyPr/>
          <a:lstStyle/>
          <a:p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73DC058-63D3-4F05-89C8-4F8B09DF30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769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784">
          <p15:clr>
            <a:srgbClr val="FBAE40"/>
          </p15:clr>
        </p15:guide>
        <p15:guide id="7" pos="4864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 и картин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A73CA8C-2B5F-4A34-9829-E94F0725229F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97BD7D3-C29B-4A84-95F4-8CEFD6170702}"/>
              </a:ext>
            </a:extLst>
          </p:cNvPr>
          <p:cNvSpPr/>
          <p:nvPr userDrawn="1"/>
        </p:nvSpPr>
        <p:spPr>
          <a:xfrm flipV="1">
            <a:off x="1145878" y="1622321"/>
            <a:ext cx="1302356" cy="1278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EE4A-71C2-4A86-B2E7-7BF50BB8AA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5711" y="609600"/>
            <a:ext cx="9872652" cy="1071715"/>
          </a:xfrm>
        </p:spPr>
        <p:txBody>
          <a:bodyPr anchor="t"/>
          <a:lstStyle>
            <a:lvl1pPr>
              <a:defRPr sz="3200" b="1"/>
            </a:lvl1pPr>
          </a:lstStyle>
          <a:p>
            <a:r>
              <a:rPr lang="ru-RU" dirty="0"/>
              <a:t>Заголовок </a:t>
            </a:r>
            <a:br>
              <a:rPr lang="ru-RU" dirty="0"/>
            </a:br>
            <a:r>
              <a:rPr lang="ru-RU" dirty="0"/>
              <a:t>диаграммы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62305F1-7339-442E-ADD9-24159B8FE9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26458" y="6230906"/>
            <a:ext cx="836957" cy="389815"/>
          </a:xfrm>
          <a:prstGeom prst="rect">
            <a:avLst/>
          </a:prstGeom>
        </p:spPr>
      </p:pic>
      <p:sp>
        <p:nvSpPr>
          <p:cNvPr id="8" name="Номер слайда 10">
            <a:extLst>
              <a:ext uri="{FF2B5EF4-FFF2-40B4-BE49-F238E27FC236}">
                <a16:creationId xmlns:a16="http://schemas.microsoft.com/office/drawing/2014/main" id="{FDBE4632-9A00-446C-86B0-8E8EFEA9FCBD}"/>
              </a:ext>
            </a:extLst>
          </p:cNvPr>
          <p:cNvSpPr txBox="1">
            <a:spLocks/>
          </p:cNvSpPr>
          <p:nvPr userDrawn="1"/>
        </p:nvSpPr>
        <p:spPr>
          <a:xfrm>
            <a:off x="42453" y="6494994"/>
            <a:ext cx="396874" cy="1793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ru-RU"/>
            </a:defPPr>
            <a:lvl1pPr marL="0" algn="r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F76AD17-FB80-4007-BC7E-3686746ED180}" type="slidenum">
              <a:rPr lang="ru-RU" sz="1400" b="1" smtClean="0"/>
              <a:pPr algn="ctr"/>
              <a:t>‹#›</a:t>
            </a:fld>
            <a:endParaRPr lang="ru-RU" sz="1400" b="1" dirty="0"/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73009DA-8784-404B-AE64-67D774B87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55710" y="6432880"/>
            <a:ext cx="8016489" cy="241502"/>
          </a:xfrm>
        </p:spPr>
        <p:txBody>
          <a:bodyPr tIns="0" bIns="0" anchor="ctr">
            <a:noAutofit/>
          </a:bodyPr>
          <a:lstStyle>
            <a:lvl1pPr algn="l">
              <a:defRPr sz="1200"/>
            </a:lvl1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4" name="Диаграмма 3">
            <a:extLst>
              <a:ext uri="{FF2B5EF4-FFF2-40B4-BE49-F238E27FC236}">
                <a16:creationId xmlns:a16="http://schemas.microsoft.com/office/drawing/2014/main" id="{47F52CB2-8E8B-4D03-9F33-E0B0F177E60C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1127126" y="2097088"/>
            <a:ext cx="6237236" cy="39497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A0B359D4-BE4E-48F6-909E-41A6C4740D0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721600" y="0"/>
            <a:ext cx="4470400" cy="6858000"/>
          </a:xfrm>
          <a:pattFill prst="wdUpDiag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/>
            </a:lvl1pPr>
          </a:lstStyle>
          <a:p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CBE8FC3-0E15-482B-8D96-251B6774D9D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8561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>
          <p15:clr>
            <a:srgbClr val="FBAE40"/>
          </p15:clr>
        </p15:guide>
        <p15:guide id="2" orient="horz" pos="1321">
          <p15:clr>
            <a:srgbClr val="FBAE40"/>
          </p15:clr>
        </p15:guide>
        <p15:guide id="3" pos="6947">
          <p15:clr>
            <a:srgbClr val="FBAE40"/>
          </p15:clr>
        </p15:guide>
        <p15:guide id="4" pos="2784">
          <p15:clr>
            <a:srgbClr val="FBAE40"/>
          </p15:clr>
        </p15:guide>
        <p15:guide id="7" pos="486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рывающ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5EF49C8-3E75-48B1-AD4D-86F28FD6580F}"/>
              </a:ext>
            </a:extLst>
          </p:cNvPr>
          <p:cNvSpPr/>
          <p:nvPr userDrawn="1"/>
        </p:nvSpPr>
        <p:spPr>
          <a:xfrm>
            <a:off x="0" y="0"/>
            <a:ext cx="481781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591F6B-1A35-4CDC-8539-EE31B20E07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43665" y="865239"/>
            <a:ext cx="9271819" cy="3195484"/>
          </a:xfrm>
        </p:spPr>
        <p:txBody>
          <a:bodyPr anchor="ctr"/>
          <a:lstStyle>
            <a:lvl1pPr algn="l">
              <a:lnSpc>
                <a:spcPts val="6000"/>
              </a:lnSpc>
              <a:defRPr sz="6000" b="1">
                <a:solidFill>
                  <a:schemeClr val="tx1"/>
                </a:solidFill>
                <a:latin typeface="+mj-lt"/>
                <a:ea typeface="Verdana" panose="020B0604030504040204" pitchFamily="34" charset="0"/>
              </a:defRPr>
            </a:lvl1pPr>
          </a:lstStyle>
          <a:p>
            <a:r>
              <a:rPr lang="ru-RU" dirty="0"/>
              <a:t>Спасибо </a:t>
            </a:r>
            <a:br>
              <a:rPr lang="ru-RU" dirty="0"/>
            </a:br>
            <a:r>
              <a:rPr lang="ru-RU" dirty="0"/>
              <a:t>за внимание!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EE2008B1-F69C-4540-8AEA-C2F9B71F191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43665" y="5162590"/>
            <a:ext cx="6577526" cy="1307036"/>
          </a:xfrm>
        </p:spPr>
        <p:txBody>
          <a:bodyPr anchor="ctr"/>
          <a:lstStyle>
            <a:lvl1pPr marL="0" indent="0" algn="l">
              <a:lnSpc>
                <a:spcPct val="100000"/>
              </a:lnSpc>
              <a:spcAft>
                <a:spcPts val="600"/>
              </a:spcAft>
              <a:buNone/>
              <a:defRPr sz="1600">
                <a:solidFill>
                  <a:schemeClr val="tx1"/>
                </a:solidFill>
                <a:latin typeface="+mj-lt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Текст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91299A-E5E3-429C-92B9-4ECB0D8F3E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43" y="123626"/>
            <a:ext cx="318826" cy="31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2564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2110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712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9249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1328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028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8DD7B3F-F198-4BF5-BE0B-9155F98A63D5}" type="datetimeFigureOut">
              <a:rPr lang="ru-RU" smtClean="0"/>
              <a:t>24.05.2021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6F83195-EB7D-40AD-900D-DEBC6C07D2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87608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674" r:id="rId19"/>
    <p:sldLayoutId id="2147483653" r:id="rId20"/>
    <p:sldLayoutId id="2147483652" r:id="rId21"/>
    <p:sldLayoutId id="2147483693" r:id="rId22"/>
    <p:sldLayoutId id="2147483656" r:id="rId23"/>
    <p:sldLayoutId id="2147483657" r:id="rId24"/>
    <p:sldLayoutId id="2147483664" r:id="rId25"/>
    <p:sldLayoutId id="2147483665" r:id="rId26"/>
    <p:sldLayoutId id="2147483666" r:id="rId27"/>
    <p:sldLayoutId id="2147483667" r:id="rId28"/>
    <p:sldLayoutId id="2147483668" r:id="rId29"/>
    <p:sldLayoutId id="2147483669" r:id="rId30"/>
    <p:sldLayoutId id="2147483670" r:id="rId31"/>
    <p:sldLayoutId id="2147483672" r:id="rId32"/>
    <p:sldLayoutId id="2147483673" r:id="rId33"/>
    <p:sldLayoutId id="2147483675" r:id="rId34"/>
    <p:sldLayoutId id="2147483676" r:id="rId35"/>
    <p:sldLayoutId id="2147483677" r:id="rId36"/>
    <p:sldLayoutId id="2147483691" r:id="rId37"/>
    <p:sldLayoutId id="2147483692" r:id="rId38"/>
    <p:sldLayoutId id="2147483678" r:id="rId39"/>
    <p:sldLayoutId id="2147483679" r:id="rId40"/>
    <p:sldLayoutId id="2147483680" r:id="rId41"/>
    <p:sldLayoutId id="2147483683" r:id="rId42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9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41875">
              <a:schemeClr val="accent6">
                <a:lumMod val="75000"/>
              </a:schemeClr>
            </a:gs>
            <a:gs pos="40750">
              <a:srgbClr val="00B0F0"/>
            </a:gs>
            <a:gs pos="38500">
              <a:schemeClr val="accent5">
                <a:lumMod val="75000"/>
              </a:schemeClr>
            </a:gs>
            <a:gs pos="34000">
              <a:schemeClr val="accent6"/>
            </a:gs>
            <a:gs pos="25000">
              <a:srgbClr val="002060"/>
            </a:gs>
            <a:gs pos="43000">
              <a:schemeClr val="accent5">
                <a:lumMod val="97000"/>
                <a:lumOff val="3000"/>
              </a:schemeClr>
            </a:gs>
            <a:gs pos="50000">
              <a:schemeClr val="bg2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9F935AB-510F-497C-A8B8-BF1AE3AFC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80445"/>
            <a:ext cx="5532139" cy="3643597"/>
          </a:xfrm>
          <a:ln>
            <a:solidFill>
              <a:srgbClr val="002060">
                <a:alpha val="97000"/>
              </a:srgb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635000"/>
          </a:effectLst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New</a:t>
            </a:r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Audio</a:t>
            </a:r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b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service</a:t>
            </a:r>
            <a:b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</a:br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«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YouMusic</a:t>
            </a:r>
            <a:r>
              <a:rPr lang="ru-RU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»</a:t>
            </a:r>
            <a:br>
              <a:rPr lang="ru-RU" dirty="0"/>
            </a:br>
            <a:r>
              <a:rPr lang="ru-RU" sz="31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endParaRPr lang="ru-RU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Flowchart: Process 1"/>
          <p:cNvSpPr/>
          <p:nvPr/>
        </p:nvSpPr>
        <p:spPr>
          <a:xfrm>
            <a:off x="8625817" y="7105551"/>
            <a:ext cx="111559" cy="45719"/>
          </a:xfrm>
          <a:prstGeom prst="flowChartProcess">
            <a:avLst/>
          </a:prstGeom>
          <a:solidFill>
            <a:schemeClr val="bg2">
              <a:lumMod val="75000"/>
            </a:schemeClr>
          </a:solidFill>
          <a:ln>
            <a:solidFill>
              <a:srgbClr val="2B2D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5166981" y="2548828"/>
            <a:ext cx="1698893" cy="1608177"/>
            <a:chOff x="834807" y="2957807"/>
            <a:chExt cx="1466251" cy="1377278"/>
          </a:xfrm>
        </p:grpSpPr>
        <p:sp>
          <p:nvSpPr>
            <p:cNvPr id="16" name="Moon 15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7" name="Flowchart: Stored Data 16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8" name="Flowchart: Stored Data 17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7030A0"/>
                </a:solidFill>
              </a:ln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endParaRPr>
              </a:p>
            </p:txBody>
          </p:sp>
          <p:sp>
            <p:nvSpPr>
              <p:cNvPr id="22" name="Moon 21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endParaRPr>
              </a:p>
            </p:txBody>
          </p:sp>
          <p:sp>
            <p:nvSpPr>
              <p:cNvPr id="23" name="Isosceles Triangle 22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endParaRPr>
              </a:p>
            </p:txBody>
          </p:sp>
        </p:grpSp>
        <p:sp>
          <p:nvSpPr>
            <p:cNvPr id="20" name="Chevron 19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pic>
        <p:nvPicPr>
          <p:cNvPr id="1026" name="Picture 2" descr="Samsung-Logo | 91mobiles.com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172" b="73448" l="9476" r="93347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405" y="4096132"/>
            <a:ext cx="2409388" cy="1408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8991600" y="363265"/>
            <a:ext cx="30332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Автор: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Портнягин Александр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г. Москва</a:t>
            </a:r>
          </a:p>
        </p:txBody>
      </p:sp>
      <p:pic>
        <p:nvPicPr>
          <p:cNvPr id="5" name="samsung - Over the horizon (mp3ha.org)">
            <a:hlinkClick r:id="" action="ppaction://media"/>
            <a:extLst>
              <a:ext uri="{FF2B5EF4-FFF2-40B4-BE49-F238E27FC236}">
                <a16:creationId xmlns:a16="http://schemas.microsoft.com/office/drawing/2014/main" id="{826F9B6A-9D52-440F-AC76-6795E6F3A7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08201" y="3158561"/>
            <a:ext cx="487363" cy="4873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0E0DD7-F51E-4E29-AB6F-41886651B222}"/>
              </a:ext>
            </a:extLst>
          </p:cNvPr>
          <p:cNvSpPr txBox="1"/>
          <p:nvPr/>
        </p:nvSpPr>
        <p:spPr>
          <a:xfrm>
            <a:off x="8954104" y="5657671"/>
            <a:ext cx="30332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Научный руководитель: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Ильин В.В.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г. Москва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034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2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7" grpId="0" animBg="1"/>
      <p:bldP spid="3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E1DE50-877C-D046-B5BF-2509F8E81512}"/>
              </a:ext>
            </a:extLst>
          </p:cNvPr>
          <p:cNvSpPr/>
          <p:nvPr/>
        </p:nvSpPr>
        <p:spPr>
          <a:xfrm>
            <a:off x="912825" y="3089947"/>
            <a:ext cx="10762566" cy="1161664"/>
          </a:xfrm>
          <a:prstGeom prst="roundRect">
            <a:avLst/>
          </a:prstGeom>
          <a:gradFill>
            <a:gsLst>
              <a:gs pos="21000">
                <a:schemeClr val="bg2">
                  <a:lumMod val="50000"/>
                </a:schemeClr>
              </a:gs>
              <a:gs pos="45000">
                <a:schemeClr val="accent6">
                  <a:lumMod val="50000"/>
                </a:schemeClr>
              </a:gs>
              <a:gs pos="91000">
                <a:schemeClr val="bg2">
                  <a:lumMod val="75000"/>
                </a:schemeClr>
              </a:gs>
            </a:gsLst>
            <a:lin ang="16200000" scaled="1"/>
          </a:gradFill>
          <a:ln>
            <a:solidFill>
              <a:srgbClr val="181C2B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tx1"/>
                </a:solidFill>
              </a:rPr>
              <a:t> 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2376" y="862705"/>
            <a:ext cx="8761413" cy="706964"/>
          </a:xfrm>
        </p:spPr>
        <p:txBody>
          <a:bodyPr/>
          <a:lstStyle/>
          <a:p>
            <a:r>
              <a:rPr lang="ru-RU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Цели проекта</a:t>
            </a:r>
          </a:p>
        </p:txBody>
      </p:sp>
      <p:sp>
        <p:nvSpPr>
          <p:cNvPr id="4" name="Объект 5">
            <a:extLst>
              <a:ext uri="{FF2B5EF4-FFF2-40B4-BE49-F238E27FC236}">
                <a16:creationId xmlns:a16="http://schemas.microsoft.com/office/drawing/2014/main" id="{980AFCD1-788B-48A8-B3A4-8F46DAA3B703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1005816" y="3240583"/>
            <a:ext cx="10576584" cy="116166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ru-RU" sz="2400" b="1" dirty="0"/>
              <a:t>Удобный мобильный сервис для формирования и прослушивания музыкального контента с сервера</a:t>
            </a:r>
            <a:endParaRPr lang="en-US" sz="2400" dirty="0"/>
          </a:p>
        </p:txBody>
      </p:sp>
      <p:pic>
        <p:nvPicPr>
          <p:cNvPr id="8" name="Picture 4" descr="גלי קול בצבעים | תמונות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3004110" y="3012896"/>
            <a:ext cx="6858001" cy="83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10422786" y="214489"/>
            <a:ext cx="685481" cy="623712"/>
            <a:chOff x="834807" y="2957807"/>
            <a:chExt cx="1466251" cy="1377278"/>
          </a:xfrm>
        </p:grpSpPr>
        <p:sp>
          <p:nvSpPr>
            <p:cNvPr id="10" name="Moon 9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Flowchart: Stored Data 10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Flowchart: Stored Data 11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6" name="Moon 15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14" name="Chevron 13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</p:grpSp>
      <p:sp>
        <p:nvSpPr>
          <p:cNvPr id="18" name="Rounded Rectangle 4">
            <a:extLst>
              <a:ext uri="{FF2B5EF4-FFF2-40B4-BE49-F238E27FC236}">
                <a16:creationId xmlns:a16="http://schemas.microsoft.com/office/drawing/2014/main" id="{C5552BE6-C474-0541-85D7-9E1256568788}"/>
              </a:ext>
            </a:extLst>
          </p:cNvPr>
          <p:cNvSpPr/>
          <p:nvPr/>
        </p:nvSpPr>
        <p:spPr>
          <a:xfrm>
            <a:off x="912825" y="4510675"/>
            <a:ext cx="10762566" cy="1161664"/>
          </a:xfrm>
          <a:prstGeom prst="roundRect">
            <a:avLst/>
          </a:prstGeom>
          <a:gradFill>
            <a:gsLst>
              <a:gs pos="21000">
                <a:schemeClr val="bg2">
                  <a:lumMod val="50000"/>
                </a:schemeClr>
              </a:gs>
              <a:gs pos="45000">
                <a:schemeClr val="accent6">
                  <a:lumMod val="50000"/>
                </a:schemeClr>
              </a:gs>
              <a:gs pos="91000">
                <a:schemeClr val="bg2">
                  <a:lumMod val="75000"/>
                </a:schemeClr>
              </a:gs>
            </a:gsLst>
            <a:lin ang="16200000" scaled="1"/>
          </a:gradFill>
          <a:ln>
            <a:solidFill>
              <a:srgbClr val="181C2B"/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lang="ru-RU" sz="2400" b="1" dirty="0">
                <a:solidFill>
                  <a:schemeClr val="tx1"/>
                </a:solidFill>
              </a:rPr>
              <a:t>Учебная цель: реализация клиент-серверного приложения с набором основных функций управления через </a:t>
            </a:r>
            <a:r>
              <a:rPr lang="en-US" sz="2400" b="1" dirty="0">
                <a:solidFill>
                  <a:schemeClr val="tx1"/>
                </a:solidFill>
              </a:rPr>
              <a:t>UI 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01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2376" y="862705"/>
            <a:ext cx="8761413" cy="706964"/>
          </a:xfrm>
        </p:spPr>
        <p:txBody>
          <a:bodyPr/>
          <a:lstStyle/>
          <a:p>
            <a:r>
              <a:rPr lang="ru-RU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Основные требования к сервису</a:t>
            </a:r>
          </a:p>
        </p:txBody>
      </p:sp>
      <p:pic>
        <p:nvPicPr>
          <p:cNvPr id="8" name="Picture 4" descr="גלי קול בצבעים | תמונות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3004110" y="3012896"/>
            <a:ext cx="6858001" cy="83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10422786" y="214489"/>
            <a:ext cx="685481" cy="623712"/>
            <a:chOff x="834807" y="2957807"/>
            <a:chExt cx="1466251" cy="1377278"/>
          </a:xfrm>
        </p:grpSpPr>
        <p:sp>
          <p:nvSpPr>
            <p:cNvPr id="10" name="Moon 9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Flowchart: Stored Data 10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Flowchart: Stored Data 11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6" name="Moon 15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14" name="Chevron 13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</p:grpSp>
      <p:sp>
        <p:nvSpPr>
          <p:cNvPr id="18" name="Объект 5">
            <a:extLst>
              <a:ext uri="{FF2B5EF4-FFF2-40B4-BE49-F238E27FC236}">
                <a16:creationId xmlns:a16="http://schemas.microsoft.com/office/drawing/2014/main" id="{980AFCD1-788B-48A8-B3A4-8F46DAA3B703}"/>
              </a:ext>
            </a:extLst>
          </p:cNvPr>
          <p:cNvSpPr txBox="1">
            <a:spLocks/>
          </p:cNvSpPr>
          <p:nvPr/>
        </p:nvSpPr>
        <p:spPr>
          <a:xfrm>
            <a:off x="840995" y="1774210"/>
            <a:ext cx="10831716" cy="4628366"/>
          </a:xfrm>
          <a:prstGeom prst="rect">
            <a:avLst/>
          </a:prstGeom>
          <a:ln>
            <a:noFill/>
          </a:ln>
        </p:spPr>
        <p:txBody>
          <a:bodyPr tIns="0" anchor="ctr"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b="1" dirty="0"/>
              <a:t>Сервис должен поддерживать:</a:t>
            </a:r>
          </a:p>
          <a:p>
            <a:r>
              <a:rPr lang="ru-RU" sz="2000" b="1" dirty="0"/>
              <a:t>регистрацию и авторизованный вход пользователя</a:t>
            </a:r>
          </a:p>
          <a:p>
            <a:r>
              <a:rPr lang="ru-RU" sz="2000" b="1" dirty="0"/>
              <a:t>загрузку треков с сервера и сохранения в локальное хранилище</a:t>
            </a:r>
          </a:p>
          <a:p>
            <a:r>
              <a:rPr lang="ru-RU" sz="2000" b="1" dirty="0"/>
              <a:t>прослушивание треков и управления треками (останов, отмотка назад и вперед)</a:t>
            </a:r>
          </a:p>
          <a:p>
            <a:r>
              <a:rPr lang="ru-RU" sz="2000" b="1" dirty="0"/>
              <a:t>создание пользователем </a:t>
            </a:r>
            <a:r>
              <a:rPr lang="ru-RU" sz="2000" b="1" dirty="0" err="1"/>
              <a:t>плей</a:t>
            </a:r>
            <a:r>
              <a:rPr lang="ru-RU" sz="2000" b="1" dirty="0"/>
              <a:t> листов </a:t>
            </a:r>
          </a:p>
          <a:p>
            <a:r>
              <a:rPr lang="ru-RU" sz="2000" b="1" dirty="0"/>
              <a:t>функцию поделиться треком с другом</a:t>
            </a:r>
          </a:p>
          <a:p>
            <a:r>
              <a:rPr lang="ru-RU" sz="2000" b="1" dirty="0"/>
              <a:t>поиск треков по исполнителю, названию трека или альбома</a:t>
            </a:r>
            <a:endParaRPr lang="ru-RU" sz="1000" b="1" dirty="0"/>
          </a:p>
          <a:p>
            <a:pPr marL="0" indent="0">
              <a:buNone/>
            </a:pPr>
            <a:r>
              <a:rPr lang="ru-RU" sz="2000" b="1" dirty="0"/>
              <a:t>Исключения : </a:t>
            </a:r>
          </a:p>
          <a:p>
            <a:pPr marL="0" indent="0">
              <a:buNone/>
            </a:pPr>
            <a:r>
              <a:rPr lang="ru-RU" sz="2000" b="1" dirty="0"/>
              <a:t>сервис не поддерживает контроль авторских прав, контент может быть удален по требованию правообладателя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79153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2376" y="862705"/>
            <a:ext cx="8761413" cy="706964"/>
          </a:xfrm>
        </p:spPr>
        <p:txBody>
          <a:bodyPr/>
          <a:lstStyle/>
          <a:p>
            <a:r>
              <a:rPr lang="ru-RU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Проектные задачи</a:t>
            </a:r>
          </a:p>
        </p:txBody>
      </p:sp>
      <p:pic>
        <p:nvPicPr>
          <p:cNvPr id="8" name="Picture 4" descr="גלי קול בצבעים | תמונות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3004110" y="3012896"/>
            <a:ext cx="6858001" cy="83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10422786" y="214489"/>
            <a:ext cx="685481" cy="623712"/>
            <a:chOff x="834807" y="2957807"/>
            <a:chExt cx="1466251" cy="1377278"/>
          </a:xfrm>
        </p:grpSpPr>
        <p:sp>
          <p:nvSpPr>
            <p:cNvPr id="10" name="Moon 9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Flowchart: Stored Data 10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Flowchart: Stored Data 11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6" name="Moon 15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14" name="Chevron 13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</p:grpSp>
      <p:sp>
        <p:nvSpPr>
          <p:cNvPr id="18" name="Объект 5">
            <a:extLst>
              <a:ext uri="{FF2B5EF4-FFF2-40B4-BE49-F238E27FC236}">
                <a16:creationId xmlns:a16="http://schemas.microsoft.com/office/drawing/2014/main" id="{980AFCD1-788B-48A8-B3A4-8F46DAA3B703}"/>
              </a:ext>
            </a:extLst>
          </p:cNvPr>
          <p:cNvSpPr txBox="1">
            <a:spLocks/>
          </p:cNvSpPr>
          <p:nvPr/>
        </p:nvSpPr>
        <p:spPr>
          <a:xfrm>
            <a:off x="840995" y="2107978"/>
            <a:ext cx="10831716" cy="4294598"/>
          </a:xfrm>
          <a:prstGeom prst="rect">
            <a:avLst/>
          </a:prstGeom>
          <a:ln>
            <a:noFill/>
          </a:ln>
        </p:spPr>
        <p:txBody>
          <a:bodyPr tIns="0" anchor="ctr"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/>
              <a:t>Реализация клиент-серверного приложения</a:t>
            </a:r>
            <a:endParaRPr lang="en-US" sz="2000" b="1" dirty="0"/>
          </a:p>
          <a:p>
            <a:pPr marL="0" indent="0">
              <a:buNone/>
            </a:pPr>
            <a:endParaRPr lang="ru-RU" sz="1000" b="1" dirty="0"/>
          </a:p>
          <a:p>
            <a:r>
              <a:rPr lang="ru-RU" sz="2000" b="1" dirty="0"/>
              <a:t>Реализация </a:t>
            </a:r>
            <a:r>
              <a:rPr lang="en-US" sz="2000" b="1" dirty="0" err="1"/>
              <a:t>Andpoid</a:t>
            </a:r>
            <a:r>
              <a:rPr lang="en-US" sz="2000" b="1" dirty="0"/>
              <a:t> </a:t>
            </a:r>
            <a:r>
              <a:rPr lang="ru-RU" sz="2000" b="1" dirty="0"/>
              <a:t>приложения с </a:t>
            </a:r>
            <a:r>
              <a:rPr lang="en-US" sz="2000" b="1" dirty="0"/>
              <a:t>UI </a:t>
            </a:r>
            <a:r>
              <a:rPr lang="ru-RU" sz="2000" b="1" dirty="0"/>
              <a:t>для управления контентом</a:t>
            </a:r>
          </a:p>
          <a:p>
            <a:endParaRPr lang="ru-RU" sz="1000" b="1" dirty="0"/>
          </a:p>
          <a:p>
            <a:r>
              <a:rPr lang="ru-RU" sz="2000" b="1" dirty="0"/>
              <a:t>Реализация хостинга и хранения контента на удаленном сервере</a:t>
            </a:r>
          </a:p>
          <a:p>
            <a:endParaRPr lang="en-US" sz="1000" b="1" dirty="0"/>
          </a:p>
          <a:p>
            <a:r>
              <a:rPr lang="ru-RU" sz="2000" b="1" dirty="0"/>
              <a:t>Реализация </a:t>
            </a:r>
            <a:r>
              <a:rPr lang="en-US" sz="2000" b="1" dirty="0"/>
              <a:t>API </a:t>
            </a:r>
            <a:endParaRPr lang="ru-RU" sz="2000" b="1" dirty="0"/>
          </a:p>
          <a:p>
            <a:endParaRPr lang="ru-RU" sz="1000" b="1" dirty="0"/>
          </a:p>
        </p:txBody>
      </p:sp>
    </p:spTree>
    <p:extLst>
      <p:ext uri="{BB962C8B-B14F-4D97-AF65-F5344CB8AC3E}">
        <p14:creationId xmlns:p14="http://schemas.microsoft.com/office/powerpoint/2010/main" val="146335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музыка звуковые волны фон с красочным эффектом дыма, абстрактный фон, 3d,  презентация Фоновое изображение для бесплатной загрузк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1789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גלי קול בצבעים | תמונות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2958954" y="3012896"/>
            <a:ext cx="6858001" cy="83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04741" y="85562"/>
            <a:ext cx="727467" cy="656864"/>
            <a:chOff x="834807" y="2957807"/>
            <a:chExt cx="1466251" cy="1377278"/>
          </a:xfrm>
        </p:grpSpPr>
        <p:sp>
          <p:nvSpPr>
            <p:cNvPr id="5" name="Moon 4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Flowchart: Stored Data 5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Flowchart: Stored Data 6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1" name="Moon 10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9" name="Chevron 8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79028" y="336044"/>
            <a:ext cx="9792172" cy="706964"/>
          </a:xfrm>
        </p:spPr>
        <p:txBody>
          <a:bodyPr/>
          <a:lstStyle/>
          <a:p>
            <a:r>
              <a:rPr lang="ru-RU" b="1" dirty="0">
                <a:solidFill>
                  <a:srgbClr val="92D050"/>
                </a:solidFill>
              </a:rPr>
              <a:t>Технологическая архитектура проекта</a:t>
            </a:r>
          </a:p>
        </p:txBody>
      </p:sp>
      <p:sp>
        <p:nvSpPr>
          <p:cNvPr id="2" name="Cloud 1"/>
          <p:cNvSpPr/>
          <p:nvPr/>
        </p:nvSpPr>
        <p:spPr>
          <a:xfrm>
            <a:off x="2145652" y="3083624"/>
            <a:ext cx="2054831" cy="91440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Internet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940094" y="1476909"/>
            <a:ext cx="1047964" cy="195209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sz="1400" dirty="0"/>
          </a:p>
          <a:p>
            <a:pPr algn="ctr"/>
            <a:endParaRPr lang="en-US" sz="1400" dirty="0"/>
          </a:p>
          <a:p>
            <a:pPr algn="ctr"/>
            <a:endParaRPr lang="en-US" sz="1400" dirty="0"/>
          </a:p>
          <a:p>
            <a:pPr algn="ctr"/>
            <a:r>
              <a:rPr lang="en-US" sz="1400" dirty="0"/>
              <a:t>Mobile Client</a:t>
            </a:r>
          </a:p>
          <a:p>
            <a:pPr algn="ctr"/>
            <a:r>
              <a:rPr lang="en-US" sz="1400" dirty="0"/>
              <a:t>Android</a:t>
            </a:r>
            <a:endParaRPr lang="ru-RU" sz="1400" dirty="0"/>
          </a:p>
        </p:txBody>
      </p:sp>
      <p:sp>
        <p:nvSpPr>
          <p:cNvPr id="16" name="Rectangle 15"/>
          <p:cNvSpPr/>
          <p:nvPr/>
        </p:nvSpPr>
        <p:spPr>
          <a:xfrm>
            <a:off x="5975114" y="1435344"/>
            <a:ext cx="5305911" cy="42149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Back End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r"/>
            <a:endParaRPr lang="en-US" dirty="0">
              <a:solidFill>
                <a:schemeClr val="bg1"/>
              </a:solidFill>
            </a:endParaRPr>
          </a:p>
          <a:p>
            <a:pPr algn="r"/>
            <a:endParaRPr lang="en-US" dirty="0">
              <a:solidFill>
                <a:schemeClr val="bg1"/>
              </a:solidFill>
            </a:endParaRPr>
          </a:p>
          <a:p>
            <a:pPr algn="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958939" y="3847489"/>
            <a:ext cx="1047964" cy="195209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sz="1400" dirty="0"/>
          </a:p>
          <a:p>
            <a:pPr algn="ctr"/>
            <a:endParaRPr lang="en-US" sz="1400" dirty="0"/>
          </a:p>
          <a:p>
            <a:pPr algn="ctr"/>
            <a:r>
              <a:rPr lang="en-US" sz="1400" dirty="0"/>
              <a:t>Mobile Client</a:t>
            </a:r>
          </a:p>
          <a:p>
            <a:pPr algn="ctr"/>
            <a:r>
              <a:rPr lang="en-US" sz="1400" dirty="0"/>
              <a:t>Android</a:t>
            </a:r>
            <a:endParaRPr lang="ru-RU" sz="1400" dirty="0"/>
          </a:p>
        </p:txBody>
      </p:sp>
      <p:sp>
        <p:nvSpPr>
          <p:cNvPr id="17" name="Flowchart: Magnetic Disk 16"/>
          <p:cNvSpPr/>
          <p:nvPr/>
        </p:nvSpPr>
        <p:spPr>
          <a:xfrm>
            <a:off x="9662505" y="3780789"/>
            <a:ext cx="1387011" cy="981263"/>
          </a:xfrm>
          <a:prstGeom prst="flowChartMagneticDisk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PostgreSQL</a:t>
            </a:r>
            <a:endParaRPr lang="ru-RU" sz="1400" dirty="0">
              <a:solidFill>
                <a:schemeClr val="bg1"/>
              </a:solidFill>
            </a:endParaRPr>
          </a:p>
        </p:txBody>
      </p:sp>
      <p:cxnSp>
        <p:nvCxnSpPr>
          <p:cNvPr id="20" name="Elbow Connector 19"/>
          <p:cNvCxnSpPr>
            <a:stCxn id="14" idx="3"/>
            <a:endCxn id="2" idx="3"/>
          </p:cNvCxnSpPr>
          <p:nvPr/>
        </p:nvCxnSpPr>
        <p:spPr>
          <a:xfrm>
            <a:off x="1988058" y="2452954"/>
            <a:ext cx="1185010" cy="682952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cxnSpLocks/>
            <a:endCxn id="2" idx="1"/>
          </p:cNvCxnSpPr>
          <p:nvPr/>
        </p:nvCxnSpPr>
        <p:spPr>
          <a:xfrm flipV="1">
            <a:off x="2006903" y="3997050"/>
            <a:ext cx="1166165" cy="826484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1079028" y="1563329"/>
            <a:ext cx="727467" cy="656864"/>
            <a:chOff x="834807" y="2957807"/>
            <a:chExt cx="1466251" cy="1377278"/>
          </a:xfrm>
        </p:grpSpPr>
        <p:sp>
          <p:nvSpPr>
            <p:cNvPr id="29" name="Moon 28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Flowchart: Stored Data 29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Flowchart: Stored Data 30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34" name="Oval 33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5" name="Moon 34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33" name="Chevron 32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079028" y="3967481"/>
            <a:ext cx="727467" cy="656864"/>
            <a:chOff x="834807" y="2957807"/>
            <a:chExt cx="1466251" cy="1377278"/>
          </a:xfrm>
        </p:grpSpPr>
        <p:sp>
          <p:nvSpPr>
            <p:cNvPr id="38" name="Moon 37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9" name="Flowchart: Stored Data 38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0" name="Flowchart: Stored Data 39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4" name="Moon 43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5" name="Isosceles Triangle 44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42" name="Chevron 41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7694664" y="2350250"/>
            <a:ext cx="1736332" cy="2381145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Logic layer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ru-RU" dirty="0"/>
          </a:p>
        </p:txBody>
      </p:sp>
      <p:cxnSp>
        <p:nvCxnSpPr>
          <p:cNvPr id="47" name="Elbow Connector 46"/>
          <p:cNvCxnSpPr>
            <a:stCxn id="2" idx="0"/>
            <a:endCxn id="16" idx="1"/>
          </p:cNvCxnSpPr>
          <p:nvPr/>
        </p:nvCxnSpPr>
        <p:spPr>
          <a:xfrm>
            <a:off x="4198771" y="3540824"/>
            <a:ext cx="1776343" cy="2007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311369" y="3135906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http request</a:t>
            </a:r>
            <a:endParaRPr lang="ru-RU" b="1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309153" y="3600500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http response</a:t>
            </a:r>
            <a:endParaRPr lang="ru-RU" b="1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53" name="Elbow Connector 52"/>
          <p:cNvCxnSpPr>
            <a:stCxn id="27" idx="3"/>
            <a:endCxn id="17" idx="1"/>
          </p:cNvCxnSpPr>
          <p:nvPr/>
        </p:nvCxnSpPr>
        <p:spPr>
          <a:xfrm>
            <a:off x="9430996" y="3540823"/>
            <a:ext cx="925015" cy="239966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6381996" y="2350251"/>
            <a:ext cx="890427" cy="2381145"/>
          </a:xfrm>
          <a:prstGeom prst="rect">
            <a:avLst/>
          </a:prstGeom>
          <a:solidFill>
            <a:srgbClr val="CC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REST API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ru-RU" dirty="0"/>
          </a:p>
        </p:txBody>
      </p:sp>
      <p:cxnSp>
        <p:nvCxnSpPr>
          <p:cNvPr id="57" name="Elbow Connector 56"/>
          <p:cNvCxnSpPr>
            <a:stCxn id="56" idx="3"/>
            <a:endCxn id="27" idx="1"/>
          </p:cNvCxnSpPr>
          <p:nvPr/>
        </p:nvCxnSpPr>
        <p:spPr>
          <a:xfrm flipV="1">
            <a:off x="7272423" y="3540823"/>
            <a:ext cx="422241" cy="1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068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музыка звуковые волны фон с красочным эффектом дыма, абстрактный фон, 3d,  презентация Фоновое изображение для бесплатной загрузк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304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גלי קול בצבעים | תמונות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2958954" y="3012896"/>
            <a:ext cx="6858001" cy="83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04741" y="85562"/>
            <a:ext cx="727467" cy="656864"/>
            <a:chOff x="834807" y="2957807"/>
            <a:chExt cx="1466251" cy="1377278"/>
          </a:xfrm>
        </p:grpSpPr>
        <p:sp>
          <p:nvSpPr>
            <p:cNvPr id="5" name="Moon 4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Flowchart: Stored Data 5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Flowchart: Stored Data 6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1" name="Moon 10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9" name="Chevron 8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79028" y="336044"/>
            <a:ext cx="10424350" cy="962178"/>
          </a:xfrm>
        </p:spPr>
        <p:txBody>
          <a:bodyPr/>
          <a:lstStyle/>
          <a:p>
            <a:r>
              <a:rPr lang="ru-RU" b="1" dirty="0">
                <a:solidFill>
                  <a:srgbClr val="92D050"/>
                </a:solidFill>
              </a:rPr>
              <a:t>Средства разработки и используемые пакеты</a:t>
            </a:r>
          </a:p>
        </p:txBody>
      </p:sp>
      <p:sp>
        <p:nvSpPr>
          <p:cNvPr id="16" name="Left-Right Arrow 15"/>
          <p:cNvSpPr/>
          <p:nvPr/>
        </p:nvSpPr>
        <p:spPr>
          <a:xfrm>
            <a:off x="4527578" y="2401583"/>
            <a:ext cx="3298005" cy="2054831"/>
          </a:xfrm>
          <a:prstGeom prst="leftRightArrow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C293A9ED-9F3A-1047-91F9-459BC4CFCF50}"/>
              </a:ext>
            </a:extLst>
          </p:cNvPr>
          <p:cNvSpPr txBox="1">
            <a:spLocks/>
          </p:cNvSpPr>
          <p:nvPr/>
        </p:nvSpPr>
        <p:spPr>
          <a:xfrm>
            <a:off x="5450702" y="2997483"/>
            <a:ext cx="1664413" cy="86303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92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defRPr sz="3500">
                <a:solidFill>
                  <a:srgbClr val="000000"/>
                </a:solidFill>
              </a:defRPr>
            </a:pPr>
            <a:r>
              <a:rPr lang="en-US" sz="2400" b="1" u="sng" dirty="0">
                <a:solidFill>
                  <a:srgbClr val="000000"/>
                </a:solidFill>
              </a:rPr>
              <a:t>Exchange</a:t>
            </a:r>
            <a:r>
              <a:rPr lang="en-US" sz="2400" b="1" dirty="0">
                <a:solidFill>
                  <a:srgbClr val="000000"/>
                </a:solidFill>
              </a:rPr>
              <a:t> </a:t>
            </a:r>
          </a:p>
          <a:p>
            <a:pPr algn="ctr">
              <a:lnSpc>
                <a:spcPct val="100000"/>
              </a:lnSpc>
              <a:defRPr sz="35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rgbClr val="000000"/>
                </a:solidFill>
              </a:rPr>
              <a:t>REST </a:t>
            </a:r>
            <a:r>
              <a:rPr lang="en-US" sz="2400" dirty="0" err="1">
                <a:solidFill>
                  <a:srgbClr val="000000"/>
                </a:solidFill>
              </a:rPr>
              <a:t>api</a:t>
            </a:r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endParaRPr lang="ru-RU" sz="240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endParaRPr lang="ru-RU" sz="240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endParaRPr lang="ru-RU" sz="2400" dirty="0">
              <a:solidFill>
                <a:srgbClr val="000000"/>
              </a:solidFill>
            </a:endParaRP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FF869334-67E4-AD48-B136-A2EE07ED85DC}"/>
              </a:ext>
            </a:extLst>
          </p:cNvPr>
          <p:cNvSpPr txBox="1">
            <a:spLocks/>
          </p:cNvSpPr>
          <p:nvPr/>
        </p:nvSpPr>
        <p:spPr>
          <a:xfrm>
            <a:off x="1412576" y="2291774"/>
            <a:ext cx="2641357" cy="23841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ts val="192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defRPr sz="3500">
                <a:solidFill>
                  <a:srgbClr val="000000"/>
                </a:solidFill>
              </a:defRPr>
            </a:pPr>
            <a:r>
              <a:rPr lang="en-US" sz="2400" b="1" u="sng" dirty="0">
                <a:solidFill>
                  <a:srgbClr val="000000"/>
                </a:solidFill>
              </a:rPr>
              <a:t>Client</a:t>
            </a:r>
            <a:endParaRPr lang="ru-RU" sz="2400" b="1" u="sng" dirty="0">
              <a:solidFill>
                <a:srgbClr val="000000"/>
              </a:solidFill>
            </a:endParaRPr>
          </a:p>
          <a:p>
            <a:pPr marL="702900" lvl="1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rgbClr val="000000"/>
                </a:solidFill>
              </a:rPr>
              <a:t>SQLite</a:t>
            </a:r>
          </a:p>
          <a:p>
            <a:pPr marL="702900" lvl="1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rgbClr val="000000"/>
                </a:solidFill>
              </a:rPr>
              <a:t>Volley</a:t>
            </a:r>
            <a:endParaRPr lang="ru-RU" sz="240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endParaRPr lang="ru-RU" sz="240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endParaRPr lang="ru-RU" sz="2400" dirty="0">
              <a:solidFill>
                <a:srgbClr val="000000"/>
              </a:solidFill>
            </a:endParaRP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50AE417B-FD41-664A-9AC5-6A8A8EBF1DD1}"/>
              </a:ext>
            </a:extLst>
          </p:cNvPr>
          <p:cNvSpPr txBox="1">
            <a:spLocks/>
          </p:cNvSpPr>
          <p:nvPr/>
        </p:nvSpPr>
        <p:spPr>
          <a:xfrm>
            <a:off x="8299228" y="2291774"/>
            <a:ext cx="2832567" cy="23841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92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defRPr sz="3500">
                <a:solidFill>
                  <a:srgbClr val="000000"/>
                </a:solidFill>
              </a:defRPr>
            </a:pPr>
            <a:r>
              <a:rPr lang="en-US" sz="2400" b="1" u="sng" dirty="0">
                <a:solidFill>
                  <a:srgbClr val="000000"/>
                </a:solidFill>
              </a:rPr>
              <a:t>Back-End</a:t>
            </a:r>
            <a:endParaRPr lang="en-US" sz="2400" u="sng" dirty="0">
              <a:solidFill>
                <a:srgbClr val="000000"/>
              </a:solidFill>
            </a:endParaRPr>
          </a:p>
          <a:p>
            <a:pPr marL="702900" lvl="1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rgbClr val="000000"/>
                </a:solidFill>
              </a:rPr>
              <a:t>Spring Web</a:t>
            </a:r>
            <a:endParaRPr lang="ru-RU" sz="2400" dirty="0">
              <a:solidFill>
                <a:srgbClr val="000000"/>
              </a:solidFill>
            </a:endParaRPr>
          </a:p>
          <a:p>
            <a:pPr marL="702900" lvl="1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rgbClr val="000000"/>
                </a:solidFill>
              </a:rPr>
              <a:t>JDBC API</a:t>
            </a:r>
          </a:p>
          <a:p>
            <a:pPr marL="702900" lvl="1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rgbClr val="000000"/>
                </a:solidFill>
              </a:rPr>
              <a:t>PostgreSQL Driver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endParaRPr lang="ru-RU" sz="240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endParaRPr lang="ru-RU" sz="240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3500">
                <a:solidFill>
                  <a:srgbClr val="000000"/>
                </a:solidFill>
              </a:defRPr>
            </a:pPr>
            <a:endParaRPr lang="ru-RU" sz="2400" dirty="0">
              <a:solidFill>
                <a:srgbClr val="0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10510" y="5052314"/>
            <a:ext cx="102306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defRPr sz="3500">
                <a:solidFill>
                  <a:srgbClr val="000000"/>
                </a:solidFill>
              </a:defRPr>
            </a:pPr>
            <a:r>
              <a:rPr lang="ru-RU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Приложение реализовано в </a:t>
            </a: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Android Studio</a:t>
            </a:r>
            <a:r>
              <a:rPr lang="ru-RU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с использованием </a:t>
            </a: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Android Emulator</a:t>
            </a:r>
          </a:p>
          <a:p>
            <a:endParaRPr lang="ru-RU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45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музыка звуковые волны фон с красочным эффектом дыма, абстрактный фон, 3d,  презентация Фоновое изображение для бесплатной загрузк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327" y="336044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גלי קול בצבעים | תמונות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2958954" y="3012896"/>
            <a:ext cx="6858001" cy="83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04741" y="85562"/>
            <a:ext cx="727467" cy="656864"/>
            <a:chOff x="834807" y="2957807"/>
            <a:chExt cx="1466251" cy="1377278"/>
          </a:xfrm>
        </p:grpSpPr>
        <p:sp>
          <p:nvSpPr>
            <p:cNvPr id="5" name="Moon 4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Flowchart: Stored Data 5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Flowchart: Stored Data 6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1" name="Moon 10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9" name="Chevron 8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tx1"/>
                </a:solidFill>
              </a:endParaRPr>
            </a:p>
          </p:txBody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79028" y="336044"/>
            <a:ext cx="8761413" cy="706964"/>
          </a:xfrm>
        </p:spPr>
        <p:txBody>
          <a:bodyPr/>
          <a:lstStyle/>
          <a:p>
            <a:r>
              <a:rPr lang="ru-RU" b="1" dirty="0">
                <a:solidFill>
                  <a:srgbClr val="92D050"/>
                </a:solidFill>
              </a:rPr>
              <a:t>Архитектура хранения данных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ABC7B3F-3BFF-524F-99D6-335DE02B66D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30030" y1="25063" x2="30738" y2="43020"/>
                        <a14:foregroundMark x1="28875" y1="25888" x2="28390" y2="70495"/>
                        <a14:foregroundMark x1="79471" y1="25444" x2="79210" y2="63452"/>
                        <a14:foregroundMark x1="26863" y1="74365" x2="31669" y2="74556"/>
                        <a14:foregroundMark x1="31669" y1="74556" x2="47690" y2="71637"/>
                        <a14:foregroundMark x1="47690" y1="71637" x2="58197" y2="73350"/>
                        <a14:foregroundMark x1="58197" y1="73350" x2="61438" y2="73350"/>
                        <a14:foregroundMark x1="61438" y1="73160" x2="81259" y2="71129"/>
                        <a14:foregroundMark x1="81259" y1="71129" x2="81446" y2="71129"/>
                        <a14:foregroundMark x1="25224" y1="73921" x2="25224" y2="73921"/>
                        <a14:foregroundMark x1="25224" y1="73921" x2="25224" y2="73921"/>
                        <a14:foregroundMark x1="20678" y1="23858" x2="20678" y2="23858"/>
                        <a14:foregroundMark x1="20566" y1="23858" x2="20566" y2="23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67" t="24870" r="20850" b="26039"/>
          <a:stretch/>
        </p:blipFill>
        <p:spPr>
          <a:xfrm>
            <a:off x="1112790" y="1152022"/>
            <a:ext cx="9966419" cy="536993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49727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8" name="Picture 2" descr="Визуальные звуки волн эквалайзера фон | Бесплатно векторы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030284" y="2549827"/>
            <a:ext cx="44487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000" b="1" i="0" u="none" strike="noStrike" kern="1200" cap="none" spc="0" normalizeH="0" baseline="0" noProof="0" dirty="0">
                <a:ln>
                  <a:noFill/>
                </a:ln>
                <a:solidFill>
                  <a:srgbClr val="E45F3C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Спасибо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000" b="1" i="0" u="none" strike="noStrike" kern="1200" cap="none" spc="0" normalizeH="0" baseline="0" noProof="0" dirty="0">
                <a:ln>
                  <a:noFill/>
                </a:ln>
                <a:solidFill>
                  <a:srgbClr val="E45F3C">
                    <a:lumMod val="20000"/>
                    <a:lumOff val="8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за внимание!</a:t>
            </a:r>
          </a:p>
        </p:txBody>
      </p:sp>
      <p:pic>
        <p:nvPicPr>
          <p:cNvPr id="2050" name="Picture 2" descr="Кот наушники: скачать картинки, стоковые фото Кот наушники в хорошем  качестве | Depositphotos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667" b="89500" l="12806" r="883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0659" y="1981881"/>
            <a:ext cx="4952969" cy="559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 rot="20445133">
            <a:off x="9552746" y="5076687"/>
            <a:ext cx="746632" cy="663438"/>
            <a:chOff x="834807" y="2957807"/>
            <a:chExt cx="1466251" cy="1377278"/>
          </a:xfrm>
        </p:grpSpPr>
        <p:sp>
          <p:nvSpPr>
            <p:cNvPr id="8" name="Moon 7"/>
            <p:cNvSpPr/>
            <p:nvPr/>
          </p:nvSpPr>
          <p:spPr>
            <a:xfrm rot="5400000">
              <a:off x="1291997" y="2662726"/>
              <a:ext cx="558210" cy="1148371"/>
            </a:xfrm>
            <a:prstGeom prst="moon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9" name="Flowchart: Stored Data 8"/>
            <p:cNvSpPr/>
            <p:nvPr/>
          </p:nvSpPr>
          <p:spPr>
            <a:xfrm>
              <a:off x="834807" y="3483004"/>
              <a:ext cx="246137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0" name="Flowchart: Stored Data 9"/>
            <p:cNvSpPr/>
            <p:nvPr/>
          </p:nvSpPr>
          <p:spPr>
            <a:xfrm rot="10800000">
              <a:off x="2055608" y="3483004"/>
              <a:ext cx="245450" cy="612648"/>
            </a:xfrm>
            <a:prstGeom prst="flowChartOnlineStorage">
              <a:avLst/>
            </a:prstGeom>
            <a:solidFill>
              <a:srgbClr val="7030A0"/>
            </a:solidFill>
            <a:ln w="28575">
              <a:solidFill>
                <a:schemeClr val="accent6"/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1020385" y="3254430"/>
              <a:ext cx="1101436" cy="1080655"/>
              <a:chOff x="5428212" y="3410986"/>
              <a:chExt cx="1033548" cy="1080655"/>
            </a:xfrm>
          </p:grpSpPr>
          <p:sp>
            <p:nvSpPr>
              <p:cNvPr id="13" name="Oval 12"/>
              <p:cNvSpPr/>
              <p:nvPr/>
            </p:nvSpPr>
            <p:spPr>
              <a:xfrm>
                <a:off x="5428212" y="3410986"/>
                <a:ext cx="1033548" cy="1080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endParaRPr>
              </a:p>
            </p:txBody>
          </p:sp>
          <p:sp>
            <p:nvSpPr>
              <p:cNvPr id="14" name="Moon 13"/>
              <p:cNvSpPr/>
              <p:nvPr/>
            </p:nvSpPr>
            <p:spPr>
              <a:xfrm rot="10800000">
                <a:off x="5793008" y="3494113"/>
                <a:ext cx="425547" cy="914400"/>
              </a:xfrm>
              <a:prstGeom prst="moon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endParaRPr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rot="5400000">
                <a:off x="5829992" y="3676641"/>
                <a:ext cx="532015" cy="549343"/>
              </a:xfrm>
              <a:prstGeom prst="triangle">
                <a:avLst/>
              </a:prstGeom>
              <a:solidFill>
                <a:srgbClr val="FFC000"/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endParaRPr>
              </a:p>
            </p:txBody>
          </p:sp>
        </p:grpSp>
        <p:sp>
          <p:nvSpPr>
            <p:cNvPr id="12" name="Chevron 11"/>
            <p:cNvSpPr/>
            <p:nvPr/>
          </p:nvSpPr>
          <p:spPr>
            <a:xfrm>
              <a:off x="1205738" y="3547012"/>
              <a:ext cx="484632" cy="484632"/>
            </a:xfrm>
            <a:prstGeom prst="chevro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190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9143</TotalTime>
  <Words>206</Words>
  <Application>Microsoft Office PowerPoint</Application>
  <PresentationFormat>Широкоэкранный</PresentationFormat>
  <Paragraphs>83</Paragraphs>
  <Slides>8</Slides>
  <Notes>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Verdana</vt:lpstr>
      <vt:lpstr>Wingdings 3</vt:lpstr>
      <vt:lpstr>Ion Boardroom</vt:lpstr>
      <vt:lpstr>New Audio  service «YouMusic»  </vt:lpstr>
      <vt:lpstr>Цели проекта</vt:lpstr>
      <vt:lpstr>Основные требования к сервису</vt:lpstr>
      <vt:lpstr>Проектные задачи</vt:lpstr>
      <vt:lpstr>Технологическая архитектура проекта</vt:lpstr>
      <vt:lpstr>Средства разработки и используемые пакеты</vt:lpstr>
      <vt:lpstr>Архитектура хранения данных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Den</dc:creator>
  <cp:lastModifiedBy>Сергей Портнягин</cp:lastModifiedBy>
  <cp:revision>377</cp:revision>
  <dcterms:created xsi:type="dcterms:W3CDTF">2020-12-01T05:51:07Z</dcterms:created>
  <dcterms:modified xsi:type="dcterms:W3CDTF">2021-05-24T04:50:20Z</dcterms:modified>
</cp:coreProperties>
</file>

<file path=docProps/thumbnail.jpeg>
</file>